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sldIdLst>
    <p:sldId id="258" r:id="rId2"/>
    <p:sldId id="259" r:id="rId3"/>
    <p:sldId id="260" r:id="rId4"/>
    <p:sldId id="261" r:id="rId5"/>
    <p:sldId id="267" r:id="rId6"/>
    <p:sldId id="269" r:id="rId7"/>
    <p:sldId id="271" r:id="rId8"/>
    <p:sldId id="274" r:id="rId9"/>
    <p:sldId id="276" r:id="rId10"/>
    <p:sldId id="272" r:id="rId11"/>
    <p:sldId id="273" r:id="rId12"/>
    <p:sldId id="277" r:id="rId13"/>
    <p:sldId id="278" r:id="rId14"/>
    <p:sldId id="270" r:id="rId15"/>
    <p:sldId id="262" r:id="rId16"/>
    <p:sldId id="280" r:id="rId17"/>
  </p:sldIdLst>
  <p:sldSz cx="9144000" cy="6858000" type="screen4x3"/>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4B81"/>
    <a:srgbClr val="315480"/>
    <a:srgbClr val="3D81C4"/>
    <a:srgbClr val="3A6DC4"/>
    <a:srgbClr val="2E66C4"/>
    <a:srgbClr val="4576C4"/>
    <a:srgbClr val="3663B3"/>
    <a:srgbClr val="AE9EC2"/>
    <a:srgbClr val="0C347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99" autoAdjust="0"/>
    <p:restoredTop sz="86435"/>
  </p:normalViewPr>
  <p:slideViewPr>
    <p:cSldViewPr snapToGrid="0" snapToObjects="1">
      <p:cViewPr varScale="1">
        <p:scale>
          <a:sx n="94" d="100"/>
          <a:sy n="94" d="100"/>
        </p:scale>
        <p:origin x="1072" y="184"/>
      </p:cViewPr>
      <p:guideLst>
        <p:guide orient="horz" pos="2160"/>
        <p:guide pos="2880"/>
      </p:guideLst>
    </p:cSldViewPr>
  </p:slideViewPr>
  <p:outlineViewPr>
    <p:cViewPr>
      <p:scale>
        <a:sx n="33" d="100"/>
        <a:sy n="33" d="100"/>
      </p:scale>
      <p:origin x="0" y="-23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BE30F3-212F-F047-B97A-0DE1C99A2ABC}"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s-ES"/>
        </a:p>
      </dgm:t>
    </dgm:pt>
    <dgm:pt modelId="{BAA1986D-2997-D14B-90A2-34C3D0D46B10}">
      <dgm:prSet phldrT="[Texto]"/>
      <dgm:spPr>
        <a:noFill/>
      </dgm:spPr>
      <dgm:t>
        <a:bodyPr/>
        <a:lstStyle/>
        <a:p>
          <a:endParaRPr lang="es-ES" dirty="0">
            <a:latin typeface="Century Gothic" panose="020B0502020202020204" pitchFamily="34" charset="0"/>
          </a:endParaRPr>
        </a:p>
      </dgm:t>
    </dgm:pt>
    <dgm:pt modelId="{837620FC-A22F-8142-8B9C-49480F3823D0}" type="parTrans" cxnId="{B4677D98-1C30-3F4D-9E44-D2138CABBB8A}">
      <dgm:prSet/>
      <dgm:spPr/>
      <dgm:t>
        <a:bodyPr/>
        <a:lstStyle/>
        <a:p>
          <a:endParaRPr lang="es-ES"/>
        </a:p>
      </dgm:t>
    </dgm:pt>
    <dgm:pt modelId="{81CB3D39-70A0-BE49-BFD1-E09F94DF11D1}" type="sibTrans" cxnId="{B4677D98-1C30-3F4D-9E44-D2138CABBB8A}">
      <dgm:prSet/>
      <dgm:spPr/>
      <dgm:t>
        <a:bodyPr/>
        <a:lstStyle/>
        <a:p>
          <a:endParaRPr lang="es-ES"/>
        </a:p>
      </dgm:t>
    </dgm:pt>
    <dgm:pt modelId="{DE386706-719D-A14F-A926-717AA9DB83D2}">
      <dgm:prSet phldrT="[Texto]" custT="1"/>
      <dgm:spPr>
        <a:noFill/>
      </dgm:spPr>
      <dgm:t>
        <a:bodyPr/>
        <a:lstStyle/>
        <a:p>
          <a:pPr algn="just"/>
          <a:r>
            <a:rPr lang="es-ES" sz="1400" dirty="0">
              <a:solidFill>
                <a:schemeClr val="bg1"/>
              </a:solidFill>
              <a:latin typeface="Calibri" panose="020F0502020204030204" pitchFamily="34" charset="0"/>
              <a:cs typeface="Calibri" panose="020F0502020204030204" pitchFamily="34" charset="0"/>
            </a:rPr>
            <a:t>Formulario Solicitud de Admisión(según formato disponible en la página web)</a:t>
          </a:r>
        </a:p>
      </dgm:t>
    </dgm:pt>
    <dgm:pt modelId="{6D720B55-D494-594F-BE6A-D39E9B5ADD44}" type="parTrans" cxnId="{FF09D47F-D782-E447-B473-41795C7209B8}">
      <dgm:prSet/>
      <dgm:spPr/>
      <dgm:t>
        <a:bodyPr/>
        <a:lstStyle/>
        <a:p>
          <a:endParaRPr lang="es-ES"/>
        </a:p>
      </dgm:t>
    </dgm:pt>
    <dgm:pt modelId="{A4BA3380-CFBA-3244-963B-56F08FD25F64}" type="sibTrans" cxnId="{FF09D47F-D782-E447-B473-41795C7209B8}">
      <dgm:prSet/>
      <dgm:spPr/>
      <dgm:t>
        <a:bodyPr/>
        <a:lstStyle/>
        <a:p>
          <a:endParaRPr lang="es-ES"/>
        </a:p>
      </dgm:t>
    </dgm:pt>
    <dgm:pt modelId="{06B83862-12B8-AF4A-9F61-F82572D57412}">
      <dgm:prSet phldrT="[Texto]" custT="1"/>
      <dgm:spPr>
        <a:noFill/>
      </dgm:spPr>
      <dgm:t>
        <a:bodyPr/>
        <a:lstStyle/>
        <a:p>
          <a:pPr algn="just"/>
          <a:r>
            <a:rPr lang="es-ES" sz="1400" dirty="0">
              <a:solidFill>
                <a:schemeClr val="bg1"/>
              </a:solidFill>
              <a:latin typeface="Calibri" panose="020F0502020204030204" pitchFamily="34" charset="0"/>
              <a:cs typeface="Calibri" panose="020F0502020204030204" pitchFamily="34" charset="0"/>
            </a:rPr>
            <a:t>Certificado de Notas correspondiente a asignaturas del Título o Grado de mayor nivel                         </a:t>
          </a:r>
        </a:p>
      </dgm:t>
    </dgm:pt>
    <dgm:pt modelId="{D4B234A4-9C22-154E-BBF9-4D6085B09B6E}" type="parTrans" cxnId="{4996263E-20E9-0744-9C3A-F0CCF539720F}">
      <dgm:prSet/>
      <dgm:spPr/>
      <dgm:t>
        <a:bodyPr/>
        <a:lstStyle/>
        <a:p>
          <a:endParaRPr lang="es-ES"/>
        </a:p>
      </dgm:t>
    </dgm:pt>
    <dgm:pt modelId="{26DCFF4D-4C40-A64E-AA7A-6155610A2073}" type="sibTrans" cxnId="{4996263E-20E9-0744-9C3A-F0CCF539720F}">
      <dgm:prSet/>
      <dgm:spPr/>
      <dgm:t>
        <a:bodyPr/>
        <a:lstStyle/>
        <a:p>
          <a:endParaRPr lang="es-ES"/>
        </a:p>
      </dgm:t>
    </dgm:pt>
    <dgm:pt modelId="{6056F8E1-578F-0A42-BE54-43A199B5B925}">
      <dgm:prSet phldrT="[Texto]" custT="1"/>
      <dgm:spPr>
        <a:noFill/>
      </dgm:spPr>
      <dgm:t>
        <a:bodyPr/>
        <a:lstStyle/>
        <a:p>
          <a:pPr algn="just"/>
          <a:r>
            <a:rPr lang="es-ES" sz="1400" dirty="0">
              <a:solidFill>
                <a:schemeClr val="bg1"/>
              </a:solidFill>
              <a:latin typeface="Calibri" panose="020F0502020204030204" pitchFamily="34" charset="0"/>
              <a:cs typeface="Calibri" panose="020F0502020204030204" pitchFamily="34" charset="0"/>
            </a:rPr>
            <a:t>Dos cartas de recomendación, preferentemente dadas por académicos de grado superior(según formulario disponible en la página web)</a:t>
          </a:r>
        </a:p>
        <a:p>
          <a:pPr algn="just"/>
          <a:endParaRPr lang="es-ES" sz="1400" dirty="0">
            <a:latin typeface="Century Gothic" panose="020B0502020202020204" pitchFamily="34" charset="0"/>
          </a:endParaRPr>
        </a:p>
        <a:p>
          <a:pPr algn="just"/>
          <a:r>
            <a:rPr lang="es-ES" sz="1400" dirty="0">
              <a:solidFill>
                <a:schemeClr val="bg1"/>
              </a:solidFill>
              <a:latin typeface="Calibri" panose="020F0502020204030204" pitchFamily="34" charset="0"/>
              <a:cs typeface="Calibri" panose="020F0502020204030204" pitchFamily="34" charset="0"/>
            </a:rPr>
            <a:t>Curriculum vitae (sin foto</a:t>
          </a:r>
          <a:r>
            <a:rPr lang="es-ES" sz="1400" dirty="0">
              <a:solidFill>
                <a:schemeClr val="bg1"/>
              </a:solidFill>
              <a:latin typeface="Century Gothic" panose="020B0502020202020204" pitchFamily="34" charset="0"/>
            </a:rPr>
            <a:t>)</a:t>
          </a:r>
        </a:p>
        <a:p>
          <a:pPr algn="just"/>
          <a:endParaRPr lang="es-ES" sz="1300" dirty="0">
            <a:latin typeface="Century Gothic" panose="020B0502020202020204" pitchFamily="34" charset="0"/>
          </a:endParaRPr>
        </a:p>
        <a:p>
          <a:pPr algn="just"/>
          <a:r>
            <a:rPr lang="es-ES" sz="1400" dirty="0">
              <a:solidFill>
                <a:schemeClr val="bg1"/>
              </a:solidFill>
              <a:latin typeface="Calibri" panose="020F0502020204030204" pitchFamily="34" charset="0"/>
              <a:cs typeface="Calibri" panose="020F0502020204030204" pitchFamily="34" charset="0"/>
            </a:rPr>
            <a:t>Fotocopia del carnet de identidad, por ambos lados</a:t>
          </a:r>
        </a:p>
        <a:p>
          <a:pPr algn="just"/>
          <a:endParaRPr lang="es-ES" sz="1400" dirty="0">
            <a:latin typeface="Century Gothic" panose="020B0502020202020204" pitchFamily="34" charset="0"/>
          </a:endParaRPr>
        </a:p>
        <a:p>
          <a:pPr algn="just"/>
          <a:r>
            <a:rPr lang="es-ES" sz="1400" dirty="0">
              <a:solidFill>
                <a:schemeClr val="bg1"/>
              </a:solidFill>
              <a:latin typeface="Calibri" panose="020F0502020204030204" pitchFamily="34" charset="0"/>
              <a:cs typeface="Calibri" panose="020F0502020204030204" pitchFamily="34" charset="0"/>
            </a:rPr>
            <a:t>Breve explicación sobe posibilidades de financiamiento</a:t>
          </a:r>
        </a:p>
        <a:p>
          <a:pPr algn="just"/>
          <a:r>
            <a:rPr lang="es-ES" sz="1400" b="1" dirty="0">
              <a:solidFill>
                <a:schemeClr val="bg1"/>
              </a:solidFill>
              <a:latin typeface="Calibri" panose="020F0502020204030204" pitchFamily="34" charset="0"/>
              <a:cs typeface="Calibri" panose="020F0502020204030204" pitchFamily="34" charset="0"/>
            </a:rPr>
            <a:t>Para el caso del Doctorado en Ingeniería Electrónica</a:t>
          </a:r>
          <a:r>
            <a:rPr lang="es-ES" sz="1400" dirty="0">
              <a:solidFill>
                <a:schemeClr val="bg1"/>
              </a:solidFill>
              <a:latin typeface="Calibri" panose="020F0502020204030204" pitchFamily="34" charset="0"/>
              <a:cs typeface="Calibri" panose="020F0502020204030204" pitchFamily="34" charset="0"/>
            </a:rPr>
            <a:t>: Presentar, además, Propuesta de Investigación patrocinada por un Académico del programa</a:t>
          </a:r>
        </a:p>
        <a:p>
          <a:pPr algn="just"/>
          <a:endParaRPr lang="es-ES" sz="1300" dirty="0">
            <a:latin typeface="Century Gothic" panose="020B0502020202020204" pitchFamily="34" charset="0"/>
          </a:endParaRPr>
        </a:p>
      </dgm:t>
    </dgm:pt>
    <dgm:pt modelId="{8D0A3B8F-56A5-1843-AA53-DA070B56B02A}" type="parTrans" cxnId="{04D9A1B1-442F-8941-9A8A-A3922ED37DCC}">
      <dgm:prSet/>
      <dgm:spPr/>
      <dgm:t>
        <a:bodyPr/>
        <a:lstStyle/>
        <a:p>
          <a:endParaRPr lang="es-ES"/>
        </a:p>
      </dgm:t>
    </dgm:pt>
    <dgm:pt modelId="{9BB21BBA-1BD6-534B-AE93-A8D96DE7584B}" type="sibTrans" cxnId="{04D9A1B1-442F-8941-9A8A-A3922ED37DCC}">
      <dgm:prSet/>
      <dgm:spPr/>
      <dgm:t>
        <a:bodyPr/>
        <a:lstStyle/>
        <a:p>
          <a:endParaRPr lang="es-ES"/>
        </a:p>
      </dgm:t>
    </dgm:pt>
    <dgm:pt modelId="{84F59129-AE63-954E-B044-2E3FAB137126}">
      <dgm:prSet phldrT="[Texto]"/>
      <dgm:spPr>
        <a:noFill/>
      </dgm:spPr>
      <dgm:t>
        <a:bodyPr/>
        <a:lstStyle/>
        <a:p>
          <a:endParaRPr lang="es-ES" dirty="0"/>
        </a:p>
      </dgm:t>
    </dgm:pt>
    <dgm:pt modelId="{B04475E9-D33B-F24A-9177-E6AC13EFD025}" type="parTrans" cxnId="{CA7616A5-6CAC-B241-A949-6FDFC2D25CB7}">
      <dgm:prSet/>
      <dgm:spPr/>
      <dgm:t>
        <a:bodyPr/>
        <a:lstStyle/>
        <a:p>
          <a:endParaRPr lang="es-ES"/>
        </a:p>
      </dgm:t>
    </dgm:pt>
    <dgm:pt modelId="{B75A0605-A713-044E-A084-F4047DB36084}" type="sibTrans" cxnId="{CA7616A5-6CAC-B241-A949-6FDFC2D25CB7}">
      <dgm:prSet/>
      <dgm:spPr/>
      <dgm:t>
        <a:bodyPr/>
        <a:lstStyle/>
        <a:p>
          <a:endParaRPr lang="es-ES"/>
        </a:p>
      </dgm:t>
    </dgm:pt>
    <dgm:pt modelId="{18D2A908-46E6-8447-BE72-7A5EF4A5BFAD}">
      <dgm:prSet phldrT="[Texto]"/>
      <dgm:spPr>
        <a:noFill/>
      </dgm:spPr>
      <dgm:t>
        <a:bodyPr/>
        <a:lstStyle/>
        <a:p>
          <a:endParaRPr lang="es-ES" dirty="0"/>
        </a:p>
      </dgm:t>
    </dgm:pt>
    <dgm:pt modelId="{4682D14B-0DCF-2C44-BF0E-636A91D0F14C}" type="parTrans" cxnId="{0F1F7DBE-DFDA-3E40-8124-4021CF1C2A2E}">
      <dgm:prSet/>
      <dgm:spPr/>
      <dgm:t>
        <a:bodyPr/>
        <a:lstStyle/>
        <a:p>
          <a:endParaRPr lang="es-ES"/>
        </a:p>
      </dgm:t>
    </dgm:pt>
    <dgm:pt modelId="{F5176D7B-F807-F840-AE8A-DBDDA4A5FD58}" type="sibTrans" cxnId="{0F1F7DBE-DFDA-3E40-8124-4021CF1C2A2E}">
      <dgm:prSet/>
      <dgm:spPr/>
      <dgm:t>
        <a:bodyPr/>
        <a:lstStyle/>
        <a:p>
          <a:endParaRPr lang="es-ES"/>
        </a:p>
      </dgm:t>
    </dgm:pt>
    <dgm:pt modelId="{426F927F-4181-6844-8C14-824C673F523E}">
      <dgm:prSet phldrT="[Texto]"/>
      <dgm:spPr>
        <a:noFill/>
      </dgm:spPr>
      <dgm:t>
        <a:bodyPr/>
        <a:lstStyle/>
        <a:p>
          <a:endParaRPr lang="es-ES" dirty="0"/>
        </a:p>
      </dgm:t>
    </dgm:pt>
    <dgm:pt modelId="{B5371C64-37BA-5545-AF69-8AE6018C89DD}" type="parTrans" cxnId="{FDE8A96F-0163-134A-AE75-C7481BDA4ACE}">
      <dgm:prSet/>
      <dgm:spPr/>
      <dgm:t>
        <a:bodyPr/>
        <a:lstStyle/>
        <a:p>
          <a:endParaRPr lang="es-ES"/>
        </a:p>
      </dgm:t>
    </dgm:pt>
    <dgm:pt modelId="{90E7BC6C-1ED8-EA48-9D42-BE255CC89381}" type="sibTrans" cxnId="{FDE8A96F-0163-134A-AE75-C7481BDA4ACE}">
      <dgm:prSet/>
      <dgm:spPr/>
      <dgm:t>
        <a:bodyPr/>
        <a:lstStyle/>
        <a:p>
          <a:endParaRPr lang="es-ES"/>
        </a:p>
      </dgm:t>
    </dgm:pt>
    <dgm:pt modelId="{E937D1F5-142F-DA42-B9EC-9E9593BDF666}">
      <dgm:prSet phldrT="[Texto]"/>
      <dgm:spPr>
        <a:noFill/>
      </dgm:spPr>
      <dgm:t>
        <a:bodyPr/>
        <a:lstStyle/>
        <a:p>
          <a:endParaRPr lang="es-ES" dirty="0"/>
        </a:p>
      </dgm:t>
    </dgm:pt>
    <dgm:pt modelId="{283FA172-DEE5-1347-B016-3DBACF121730}" type="parTrans" cxnId="{62EABCB0-6307-E14B-B39F-6605DE724461}">
      <dgm:prSet/>
      <dgm:spPr/>
      <dgm:t>
        <a:bodyPr/>
        <a:lstStyle/>
        <a:p>
          <a:endParaRPr lang="es-ES"/>
        </a:p>
      </dgm:t>
    </dgm:pt>
    <dgm:pt modelId="{92144C59-D3DD-9B48-ADD0-2D80B2BDE9B0}" type="sibTrans" cxnId="{62EABCB0-6307-E14B-B39F-6605DE724461}">
      <dgm:prSet/>
      <dgm:spPr/>
      <dgm:t>
        <a:bodyPr/>
        <a:lstStyle/>
        <a:p>
          <a:endParaRPr lang="es-ES"/>
        </a:p>
      </dgm:t>
    </dgm:pt>
    <dgm:pt modelId="{780AB7BC-D2DD-D943-936C-7272FB663646}">
      <dgm:prSet phldrT="[Texto]"/>
      <dgm:spPr>
        <a:noFill/>
      </dgm:spPr>
      <dgm:t>
        <a:bodyPr/>
        <a:lstStyle/>
        <a:p>
          <a:endParaRPr lang="es-ES" dirty="0"/>
        </a:p>
      </dgm:t>
    </dgm:pt>
    <dgm:pt modelId="{B9166872-8998-8D49-B688-BCE436CD4F58}" type="parTrans" cxnId="{2FD5BD4E-F56D-6245-B899-50D881E8F9C6}">
      <dgm:prSet/>
      <dgm:spPr/>
      <dgm:t>
        <a:bodyPr/>
        <a:lstStyle/>
        <a:p>
          <a:endParaRPr lang="es-ES"/>
        </a:p>
      </dgm:t>
    </dgm:pt>
    <dgm:pt modelId="{CFEB3318-79EC-1C4E-ADF8-45FA967690E5}" type="sibTrans" cxnId="{2FD5BD4E-F56D-6245-B899-50D881E8F9C6}">
      <dgm:prSet/>
      <dgm:spPr/>
      <dgm:t>
        <a:bodyPr/>
        <a:lstStyle/>
        <a:p>
          <a:endParaRPr lang="es-ES"/>
        </a:p>
      </dgm:t>
    </dgm:pt>
    <dgm:pt modelId="{3EBD78EF-7B5F-A04B-90D7-A1EC8480316C}" type="pres">
      <dgm:prSet presAssocID="{11BE30F3-212F-F047-B97A-0DE1C99A2ABC}" presName="vert0" presStyleCnt="0">
        <dgm:presLayoutVars>
          <dgm:dir/>
          <dgm:animOne val="branch"/>
          <dgm:animLvl val="lvl"/>
        </dgm:presLayoutVars>
      </dgm:prSet>
      <dgm:spPr/>
    </dgm:pt>
    <dgm:pt modelId="{180EDE2C-BF8E-ED4B-BF26-5B755CED6797}" type="pres">
      <dgm:prSet presAssocID="{BAA1986D-2997-D14B-90A2-34C3D0D46B10}" presName="thickLine" presStyleLbl="alignNode1" presStyleIdx="0" presStyleCnt="1"/>
      <dgm:spPr/>
    </dgm:pt>
    <dgm:pt modelId="{A4E34D84-F284-D046-B106-64B0ED72C484}" type="pres">
      <dgm:prSet presAssocID="{BAA1986D-2997-D14B-90A2-34C3D0D46B10}" presName="horz1" presStyleCnt="0"/>
      <dgm:spPr/>
    </dgm:pt>
    <dgm:pt modelId="{FB484FF1-E72F-1C47-AA0A-5DC26E763810}" type="pres">
      <dgm:prSet presAssocID="{BAA1986D-2997-D14B-90A2-34C3D0D46B10}" presName="tx1" presStyleLbl="revTx" presStyleIdx="0" presStyleCnt="9"/>
      <dgm:spPr/>
    </dgm:pt>
    <dgm:pt modelId="{21E18A2F-6EB7-F747-B3D0-6E2CA42C5124}" type="pres">
      <dgm:prSet presAssocID="{BAA1986D-2997-D14B-90A2-34C3D0D46B10}" presName="vert1" presStyleCnt="0"/>
      <dgm:spPr/>
    </dgm:pt>
    <dgm:pt modelId="{1D514799-7E2C-EC42-9985-7CC497E7EC75}" type="pres">
      <dgm:prSet presAssocID="{DE386706-719D-A14F-A926-717AA9DB83D2}" presName="vertSpace2a" presStyleCnt="0"/>
      <dgm:spPr/>
    </dgm:pt>
    <dgm:pt modelId="{15EE8B7C-6352-4644-9CBE-F52DCDB56F14}" type="pres">
      <dgm:prSet presAssocID="{DE386706-719D-A14F-A926-717AA9DB83D2}" presName="horz2" presStyleCnt="0"/>
      <dgm:spPr/>
    </dgm:pt>
    <dgm:pt modelId="{472F51E1-68F9-F748-9077-DD56AB9F82E9}" type="pres">
      <dgm:prSet presAssocID="{DE386706-719D-A14F-A926-717AA9DB83D2}" presName="horzSpace2" presStyleCnt="0"/>
      <dgm:spPr/>
    </dgm:pt>
    <dgm:pt modelId="{28C457E1-EEBF-2340-BA35-DF46EE6695B3}" type="pres">
      <dgm:prSet presAssocID="{DE386706-719D-A14F-A926-717AA9DB83D2}" presName="tx2" presStyleLbl="revTx" presStyleIdx="1" presStyleCnt="9"/>
      <dgm:spPr/>
    </dgm:pt>
    <dgm:pt modelId="{802CFD5E-9A58-0941-A016-8C0E00EB6D7E}" type="pres">
      <dgm:prSet presAssocID="{DE386706-719D-A14F-A926-717AA9DB83D2}" presName="vert2" presStyleCnt="0"/>
      <dgm:spPr/>
    </dgm:pt>
    <dgm:pt modelId="{6D916172-2868-DE46-BCCA-96260751D963}" type="pres">
      <dgm:prSet presAssocID="{DE386706-719D-A14F-A926-717AA9DB83D2}" presName="thinLine2b" presStyleLbl="callout" presStyleIdx="0" presStyleCnt="8"/>
      <dgm:spPr/>
    </dgm:pt>
    <dgm:pt modelId="{E54461E4-9A59-0746-8AF1-CC44EFC1DD2D}" type="pres">
      <dgm:prSet presAssocID="{DE386706-719D-A14F-A926-717AA9DB83D2}" presName="vertSpace2b" presStyleCnt="0"/>
      <dgm:spPr/>
    </dgm:pt>
    <dgm:pt modelId="{A66E9E09-B56B-A940-8FCC-E5553C2BF9B8}" type="pres">
      <dgm:prSet presAssocID="{06B83862-12B8-AF4A-9F61-F82572D57412}" presName="horz2" presStyleCnt="0"/>
      <dgm:spPr/>
    </dgm:pt>
    <dgm:pt modelId="{3F27DD7E-D01B-1B43-8A96-4F35241AED7C}" type="pres">
      <dgm:prSet presAssocID="{06B83862-12B8-AF4A-9F61-F82572D57412}" presName="horzSpace2" presStyleCnt="0"/>
      <dgm:spPr/>
    </dgm:pt>
    <dgm:pt modelId="{367AB9F2-A497-E048-8016-F3344E873869}" type="pres">
      <dgm:prSet presAssocID="{06B83862-12B8-AF4A-9F61-F82572D57412}" presName="tx2" presStyleLbl="revTx" presStyleIdx="2" presStyleCnt="9"/>
      <dgm:spPr/>
    </dgm:pt>
    <dgm:pt modelId="{B46ECC27-61B8-2342-BF30-7B8CF9D39239}" type="pres">
      <dgm:prSet presAssocID="{06B83862-12B8-AF4A-9F61-F82572D57412}" presName="vert2" presStyleCnt="0"/>
      <dgm:spPr/>
    </dgm:pt>
    <dgm:pt modelId="{0CA40C6F-6BA4-3542-ACBD-DC75E6240688}" type="pres">
      <dgm:prSet presAssocID="{06B83862-12B8-AF4A-9F61-F82572D57412}" presName="thinLine2b" presStyleLbl="callout" presStyleIdx="1" presStyleCnt="8"/>
      <dgm:spPr/>
    </dgm:pt>
    <dgm:pt modelId="{76156F4D-A9CB-AE41-B4A1-EDA86428F7D7}" type="pres">
      <dgm:prSet presAssocID="{06B83862-12B8-AF4A-9F61-F82572D57412}" presName="vertSpace2b" presStyleCnt="0"/>
      <dgm:spPr/>
    </dgm:pt>
    <dgm:pt modelId="{FC88BE4B-A4EA-EF4F-BF37-DE722D80552E}" type="pres">
      <dgm:prSet presAssocID="{6056F8E1-578F-0A42-BE54-43A199B5B925}" presName="horz2" presStyleCnt="0"/>
      <dgm:spPr/>
    </dgm:pt>
    <dgm:pt modelId="{8BB14230-238A-ED4C-96EF-8BA0B778F30B}" type="pres">
      <dgm:prSet presAssocID="{6056F8E1-578F-0A42-BE54-43A199B5B925}" presName="horzSpace2" presStyleCnt="0"/>
      <dgm:spPr/>
    </dgm:pt>
    <dgm:pt modelId="{8874F40E-A989-4E4F-9E1B-2D9AD1471D29}" type="pres">
      <dgm:prSet presAssocID="{6056F8E1-578F-0A42-BE54-43A199B5B925}" presName="tx2" presStyleLbl="revTx" presStyleIdx="3" presStyleCnt="9" custScaleY="115345"/>
      <dgm:spPr/>
    </dgm:pt>
    <dgm:pt modelId="{C4B2C82E-51A0-B54B-9410-C0803981B470}" type="pres">
      <dgm:prSet presAssocID="{6056F8E1-578F-0A42-BE54-43A199B5B925}" presName="vert2" presStyleCnt="0"/>
      <dgm:spPr/>
    </dgm:pt>
    <dgm:pt modelId="{450F5D1B-E9DB-2941-BD08-E8159342EFCC}" type="pres">
      <dgm:prSet presAssocID="{6056F8E1-578F-0A42-BE54-43A199B5B925}" presName="thinLine2b" presStyleLbl="callout" presStyleIdx="2" presStyleCnt="8"/>
      <dgm:spPr/>
    </dgm:pt>
    <dgm:pt modelId="{2C52A85A-84D3-E744-9FC3-B72A8D34BB20}" type="pres">
      <dgm:prSet presAssocID="{6056F8E1-578F-0A42-BE54-43A199B5B925}" presName="vertSpace2b" presStyleCnt="0"/>
      <dgm:spPr/>
    </dgm:pt>
    <dgm:pt modelId="{0F8C3BD9-0362-9842-9D44-59E795466BDE}" type="pres">
      <dgm:prSet presAssocID="{18D2A908-46E6-8447-BE72-7A5EF4A5BFAD}" presName="horz2" presStyleCnt="0"/>
      <dgm:spPr/>
    </dgm:pt>
    <dgm:pt modelId="{BCCD7B94-2C6F-FA47-8CEB-54DD1F8519AA}" type="pres">
      <dgm:prSet presAssocID="{18D2A908-46E6-8447-BE72-7A5EF4A5BFAD}" presName="horzSpace2" presStyleCnt="0"/>
      <dgm:spPr/>
    </dgm:pt>
    <dgm:pt modelId="{02DD0EB0-EB65-794E-82BD-9DBC70E4F92C}" type="pres">
      <dgm:prSet presAssocID="{18D2A908-46E6-8447-BE72-7A5EF4A5BFAD}" presName="tx2" presStyleLbl="revTx" presStyleIdx="4" presStyleCnt="9"/>
      <dgm:spPr/>
    </dgm:pt>
    <dgm:pt modelId="{8EE9032F-34C7-3347-831A-1C48EF427EB6}" type="pres">
      <dgm:prSet presAssocID="{18D2A908-46E6-8447-BE72-7A5EF4A5BFAD}" presName="vert2" presStyleCnt="0"/>
      <dgm:spPr/>
    </dgm:pt>
    <dgm:pt modelId="{8BBF1D27-49A8-5B4E-A347-90D93EDF7F93}" type="pres">
      <dgm:prSet presAssocID="{18D2A908-46E6-8447-BE72-7A5EF4A5BFAD}" presName="thinLine2b" presStyleLbl="callout" presStyleIdx="3" presStyleCnt="8"/>
      <dgm:spPr/>
    </dgm:pt>
    <dgm:pt modelId="{F9D3DCF6-9C28-394B-BE7A-10EF1F2DB51E}" type="pres">
      <dgm:prSet presAssocID="{18D2A908-46E6-8447-BE72-7A5EF4A5BFAD}" presName="vertSpace2b" presStyleCnt="0"/>
      <dgm:spPr/>
    </dgm:pt>
    <dgm:pt modelId="{4A11CDB3-4B0C-3C46-99F1-DD412C39E81E}" type="pres">
      <dgm:prSet presAssocID="{426F927F-4181-6844-8C14-824C673F523E}" presName="horz2" presStyleCnt="0"/>
      <dgm:spPr/>
    </dgm:pt>
    <dgm:pt modelId="{33A4EEC7-1880-6D43-A520-B1FC66A7D68B}" type="pres">
      <dgm:prSet presAssocID="{426F927F-4181-6844-8C14-824C673F523E}" presName="horzSpace2" presStyleCnt="0"/>
      <dgm:spPr/>
    </dgm:pt>
    <dgm:pt modelId="{A135F67B-BEFC-0045-80F0-DF523F1366C7}" type="pres">
      <dgm:prSet presAssocID="{426F927F-4181-6844-8C14-824C673F523E}" presName="tx2" presStyleLbl="revTx" presStyleIdx="5" presStyleCnt="9"/>
      <dgm:spPr/>
    </dgm:pt>
    <dgm:pt modelId="{090957F7-0BDD-CE49-A506-9EB7AEC68DF8}" type="pres">
      <dgm:prSet presAssocID="{426F927F-4181-6844-8C14-824C673F523E}" presName="vert2" presStyleCnt="0"/>
      <dgm:spPr/>
    </dgm:pt>
    <dgm:pt modelId="{E7DDA1B1-B1B5-C640-89DF-C95F06C57EEC}" type="pres">
      <dgm:prSet presAssocID="{426F927F-4181-6844-8C14-824C673F523E}" presName="thinLine2b" presStyleLbl="callout" presStyleIdx="4" presStyleCnt="8"/>
      <dgm:spPr/>
    </dgm:pt>
    <dgm:pt modelId="{46449A4F-0C21-D14E-92B7-38F072B14449}" type="pres">
      <dgm:prSet presAssocID="{426F927F-4181-6844-8C14-824C673F523E}" presName="vertSpace2b" presStyleCnt="0"/>
      <dgm:spPr/>
    </dgm:pt>
    <dgm:pt modelId="{6872F78D-94E9-F348-9124-75E429BA8CA9}" type="pres">
      <dgm:prSet presAssocID="{E937D1F5-142F-DA42-B9EC-9E9593BDF666}" presName="horz2" presStyleCnt="0"/>
      <dgm:spPr/>
    </dgm:pt>
    <dgm:pt modelId="{62866A19-5229-9449-ACA3-CDEE04DABC4B}" type="pres">
      <dgm:prSet presAssocID="{E937D1F5-142F-DA42-B9EC-9E9593BDF666}" presName="horzSpace2" presStyleCnt="0"/>
      <dgm:spPr/>
    </dgm:pt>
    <dgm:pt modelId="{5C846F22-3A8B-E946-91A6-2D1A2CAB2902}" type="pres">
      <dgm:prSet presAssocID="{E937D1F5-142F-DA42-B9EC-9E9593BDF666}" presName="tx2" presStyleLbl="revTx" presStyleIdx="6" presStyleCnt="9"/>
      <dgm:spPr/>
    </dgm:pt>
    <dgm:pt modelId="{1D8AEEA3-6A15-584C-93D1-6C0EF6DFBD6F}" type="pres">
      <dgm:prSet presAssocID="{E937D1F5-142F-DA42-B9EC-9E9593BDF666}" presName="vert2" presStyleCnt="0"/>
      <dgm:spPr/>
    </dgm:pt>
    <dgm:pt modelId="{01281EB0-58DA-784A-A194-F289F739B92E}" type="pres">
      <dgm:prSet presAssocID="{E937D1F5-142F-DA42-B9EC-9E9593BDF666}" presName="thinLine2b" presStyleLbl="callout" presStyleIdx="5" presStyleCnt="8" custLinFactNeighborX="-353" custLinFactNeighborY="18529"/>
      <dgm:spPr/>
    </dgm:pt>
    <dgm:pt modelId="{759BA276-8C7B-924D-8EC4-D5DE3B18E99D}" type="pres">
      <dgm:prSet presAssocID="{E937D1F5-142F-DA42-B9EC-9E9593BDF666}" presName="vertSpace2b" presStyleCnt="0"/>
      <dgm:spPr/>
    </dgm:pt>
    <dgm:pt modelId="{D7644F29-688C-B849-9032-7D0CFBA0D717}" type="pres">
      <dgm:prSet presAssocID="{780AB7BC-D2DD-D943-936C-7272FB663646}" presName="horz2" presStyleCnt="0"/>
      <dgm:spPr/>
    </dgm:pt>
    <dgm:pt modelId="{1A4C8039-9BE1-F34B-9B34-4FE86CD59C56}" type="pres">
      <dgm:prSet presAssocID="{780AB7BC-D2DD-D943-936C-7272FB663646}" presName="horzSpace2" presStyleCnt="0"/>
      <dgm:spPr/>
    </dgm:pt>
    <dgm:pt modelId="{3866B41F-CCB9-AD48-AAC4-89F41980DE77}" type="pres">
      <dgm:prSet presAssocID="{780AB7BC-D2DD-D943-936C-7272FB663646}" presName="tx2" presStyleLbl="revTx" presStyleIdx="7" presStyleCnt="9"/>
      <dgm:spPr/>
    </dgm:pt>
    <dgm:pt modelId="{02663302-F2BB-164A-9009-E1A7EB20543A}" type="pres">
      <dgm:prSet presAssocID="{780AB7BC-D2DD-D943-936C-7272FB663646}" presName="vert2" presStyleCnt="0"/>
      <dgm:spPr/>
    </dgm:pt>
    <dgm:pt modelId="{603D3ABB-771E-9F4C-8346-EC79678A6D22}" type="pres">
      <dgm:prSet presAssocID="{780AB7BC-D2DD-D943-936C-7272FB663646}" presName="thinLine2b" presStyleLbl="callout" presStyleIdx="6" presStyleCnt="8" custLinFactY="500000" custLinFactNeighborY="517055"/>
      <dgm:spPr/>
    </dgm:pt>
    <dgm:pt modelId="{65E6714A-15A2-EF4B-BA4E-6895BD72C2DB}" type="pres">
      <dgm:prSet presAssocID="{780AB7BC-D2DD-D943-936C-7272FB663646}" presName="vertSpace2b" presStyleCnt="0"/>
      <dgm:spPr/>
    </dgm:pt>
    <dgm:pt modelId="{7E7C7056-2A62-0141-AEF8-A561C819427A}" type="pres">
      <dgm:prSet presAssocID="{84F59129-AE63-954E-B044-2E3FAB137126}" presName="horz2" presStyleCnt="0"/>
      <dgm:spPr/>
    </dgm:pt>
    <dgm:pt modelId="{C1369AE5-4ABD-344A-A902-1B61C00D11D5}" type="pres">
      <dgm:prSet presAssocID="{84F59129-AE63-954E-B044-2E3FAB137126}" presName="horzSpace2" presStyleCnt="0"/>
      <dgm:spPr/>
    </dgm:pt>
    <dgm:pt modelId="{E8946DB6-280D-CB49-9D7B-38D83762209B}" type="pres">
      <dgm:prSet presAssocID="{84F59129-AE63-954E-B044-2E3FAB137126}" presName="tx2" presStyleLbl="revTx" presStyleIdx="8" presStyleCnt="9"/>
      <dgm:spPr/>
    </dgm:pt>
    <dgm:pt modelId="{618F721E-E605-B247-80D5-6CAC3D34C264}" type="pres">
      <dgm:prSet presAssocID="{84F59129-AE63-954E-B044-2E3FAB137126}" presName="vert2" presStyleCnt="0"/>
      <dgm:spPr/>
    </dgm:pt>
    <dgm:pt modelId="{F8EA1FD5-E569-A647-86A2-7AC66A84FAE4}" type="pres">
      <dgm:prSet presAssocID="{84F59129-AE63-954E-B044-2E3FAB137126}" presName="thinLine2b" presStyleLbl="callout" presStyleIdx="7" presStyleCnt="8"/>
      <dgm:spPr/>
    </dgm:pt>
    <dgm:pt modelId="{A085450F-96DF-F543-998E-C4D2C8603674}" type="pres">
      <dgm:prSet presAssocID="{84F59129-AE63-954E-B044-2E3FAB137126}" presName="vertSpace2b" presStyleCnt="0"/>
      <dgm:spPr/>
    </dgm:pt>
  </dgm:ptLst>
  <dgm:cxnLst>
    <dgm:cxn modelId="{4CBEBF01-03C5-724A-85AA-64F5AD9933D6}" type="presOf" srcId="{780AB7BC-D2DD-D943-936C-7272FB663646}" destId="{3866B41F-CCB9-AD48-AAC4-89F41980DE77}" srcOrd="0" destOrd="0" presId="urn:microsoft.com/office/officeart/2008/layout/LinedList"/>
    <dgm:cxn modelId="{729F410C-B783-C940-A24E-DB89001AF4AC}" type="presOf" srcId="{11BE30F3-212F-F047-B97A-0DE1C99A2ABC}" destId="{3EBD78EF-7B5F-A04B-90D7-A1EC8480316C}" srcOrd="0" destOrd="0" presId="urn:microsoft.com/office/officeart/2008/layout/LinedList"/>
    <dgm:cxn modelId="{93B9441A-A9F4-6B4E-A922-E56D10CC9570}" type="presOf" srcId="{E937D1F5-142F-DA42-B9EC-9E9593BDF666}" destId="{5C846F22-3A8B-E946-91A6-2D1A2CAB2902}" srcOrd="0" destOrd="0" presId="urn:microsoft.com/office/officeart/2008/layout/LinedList"/>
    <dgm:cxn modelId="{D4821E2D-D116-D04B-A775-C075A9E25BC4}" type="presOf" srcId="{18D2A908-46E6-8447-BE72-7A5EF4A5BFAD}" destId="{02DD0EB0-EB65-794E-82BD-9DBC70E4F92C}" srcOrd="0" destOrd="0" presId="urn:microsoft.com/office/officeart/2008/layout/LinedList"/>
    <dgm:cxn modelId="{4996263E-20E9-0744-9C3A-F0CCF539720F}" srcId="{BAA1986D-2997-D14B-90A2-34C3D0D46B10}" destId="{06B83862-12B8-AF4A-9F61-F82572D57412}" srcOrd="1" destOrd="0" parTransId="{D4B234A4-9C22-154E-BBF9-4D6085B09B6E}" sibTransId="{26DCFF4D-4C40-A64E-AA7A-6155610A2073}"/>
    <dgm:cxn modelId="{2FD5BD4E-F56D-6245-B899-50D881E8F9C6}" srcId="{BAA1986D-2997-D14B-90A2-34C3D0D46B10}" destId="{780AB7BC-D2DD-D943-936C-7272FB663646}" srcOrd="6" destOrd="0" parTransId="{B9166872-8998-8D49-B688-BCE436CD4F58}" sibTransId="{CFEB3318-79EC-1C4E-ADF8-45FA967690E5}"/>
    <dgm:cxn modelId="{FDE8A96F-0163-134A-AE75-C7481BDA4ACE}" srcId="{BAA1986D-2997-D14B-90A2-34C3D0D46B10}" destId="{426F927F-4181-6844-8C14-824C673F523E}" srcOrd="4" destOrd="0" parTransId="{B5371C64-37BA-5545-AF69-8AE6018C89DD}" sibTransId="{90E7BC6C-1ED8-EA48-9D42-BE255CC89381}"/>
    <dgm:cxn modelId="{F9674373-4956-8A40-86F5-BEAA47600CC5}" type="presOf" srcId="{6056F8E1-578F-0A42-BE54-43A199B5B925}" destId="{8874F40E-A989-4E4F-9E1B-2D9AD1471D29}" srcOrd="0" destOrd="0" presId="urn:microsoft.com/office/officeart/2008/layout/LinedList"/>
    <dgm:cxn modelId="{1CAF2B75-8402-F24E-BF86-878446063038}" type="presOf" srcId="{BAA1986D-2997-D14B-90A2-34C3D0D46B10}" destId="{FB484FF1-E72F-1C47-AA0A-5DC26E763810}" srcOrd="0" destOrd="0" presId="urn:microsoft.com/office/officeart/2008/layout/LinedList"/>
    <dgm:cxn modelId="{FF09D47F-D782-E447-B473-41795C7209B8}" srcId="{BAA1986D-2997-D14B-90A2-34C3D0D46B10}" destId="{DE386706-719D-A14F-A926-717AA9DB83D2}" srcOrd="0" destOrd="0" parTransId="{6D720B55-D494-594F-BE6A-D39E9B5ADD44}" sibTransId="{A4BA3380-CFBA-3244-963B-56F08FD25F64}"/>
    <dgm:cxn modelId="{60D0ED7F-EAA5-0643-BB4F-DF485CE207FE}" type="presOf" srcId="{DE386706-719D-A14F-A926-717AA9DB83D2}" destId="{28C457E1-EEBF-2340-BA35-DF46EE6695B3}" srcOrd="0" destOrd="0" presId="urn:microsoft.com/office/officeart/2008/layout/LinedList"/>
    <dgm:cxn modelId="{9354A897-0ED7-4340-9946-B5E89D7608A1}" type="presOf" srcId="{06B83862-12B8-AF4A-9F61-F82572D57412}" destId="{367AB9F2-A497-E048-8016-F3344E873869}" srcOrd="0" destOrd="0" presId="urn:microsoft.com/office/officeart/2008/layout/LinedList"/>
    <dgm:cxn modelId="{B4677D98-1C30-3F4D-9E44-D2138CABBB8A}" srcId="{11BE30F3-212F-F047-B97A-0DE1C99A2ABC}" destId="{BAA1986D-2997-D14B-90A2-34C3D0D46B10}" srcOrd="0" destOrd="0" parTransId="{837620FC-A22F-8142-8B9C-49480F3823D0}" sibTransId="{81CB3D39-70A0-BE49-BFD1-E09F94DF11D1}"/>
    <dgm:cxn modelId="{CA7616A5-6CAC-B241-A949-6FDFC2D25CB7}" srcId="{BAA1986D-2997-D14B-90A2-34C3D0D46B10}" destId="{84F59129-AE63-954E-B044-2E3FAB137126}" srcOrd="7" destOrd="0" parTransId="{B04475E9-D33B-F24A-9177-E6AC13EFD025}" sibTransId="{B75A0605-A713-044E-A084-F4047DB36084}"/>
    <dgm:cxn modelId="{62EABCB0-6307-E14B-B39F-6605DE724461}" srcId="{BAA1986D-2997-D14B-90A2-34C3D0D46B10}" destId="{E937D1F5-142F-DA42-B9EC-9E9593BDF666}" srcOrd="5" destOrd="0" parTransId="{283FA172-DEE5-1347-B016-3DBACF121730}" sibTransId="{92144C59-D3DD-9B48-ADD0-2D80B2BDE9B0}"/>
    <dgm:cxn modelId="{04D9A1B1-442F-8941-9A8A-A3922ED37DCC}" srcId="{BAA1986D-2997-D14B-90A2-34C3D0D46B10}" destId="{6056F8E1-578F-0A42-BE54-43A199B5B925}" srcOrd="2" destOrd="0" parTransId="{8D0A3B8F-56A5-1843-AA53-DA070B56B02A}" sibTransId="{9BB21BBA-1BD6-534B-AE93-A8D96DE7584B}"/>
    <dgm:cxn modelId="{0F1F7DBE-DFDA-3E40-8124-4021CF1C2A2E}" srcId="{BAA1986D-2997-D14B-90A2-34C3D0D46B10}" destId="{18D2A908-46E6-8447-BE72-7A5EF4A5BFAD}" srcOrd="3" destOrd="0" parTransId="{4682D14B-0DCF-2C44-BF0E-636A91D0F14C}" sibTransId="{F5176D7B-F807-F840-AE8A-DBDDA4A5FD58}"/>
    <dgm:cxn modelId="{92799EF6-06E1-F04B-9F7B-326009AF961F}" type="presOf" srcId="{426F927F-4181-6844-8C14-824C673F523E}" destId="{A135F67B-BEFC-0045-80F0-DF523F1366C7}" srcOrd="0" destOrd="0" presId="urn:microsoft.com/office/officeart/2008/layout/LinedList"/>
    <dgm:cxn modelId="{DC025CFB-BBF5-3F46-BFB3-993F94A16F2C}" type="presOf" srcId="{84F59129-AE63-954E-B044-2E3FAB137126}" destId="{E8946DB6-280D-CB49-9D7B-38D83762209B}" srcOrd="0" destOrd="0" presId="urn:microsoft.com/office/officeart/2008/layout/LinedList"/>
    <dgm:cxn modelId="{6E6E9603-2C7E-BD4F-A25D-6BF77836307C}" type="presParOf" srcId="{3EBD78EF-7B5F-A04B-90D7-A1EC8480316C}" destId="{180EDE2C-BF8E-ED4B-BF26-5B755CED6797}" srcOrd="0" destOrd="0" presId="urn:microsoft.com/office/officeart/2008/layout/LinedList"/>
    <dgm:cxn modelId="{9E36175A-570B-BE48-A9F9-617E7F7ECEBD}" type="presParOf" srcId="{3EBD78EF-7B5F-A04B-90D7-A1EC8480316C}" destId="{A4E34D84-F284-D046-B106-64B0ED72C484}" srcOrd="1" destOrd="0" presId="urn:microsoft.com/office/officeart/2008/layout/LinedList"/>
    <dgm:cxn modelId="{693156A4-58B1-7745-9E83-7434DBA7A9D1}" type="presParOf" srcId="{A4E34D84-F284-D046-B106-64B0ED72C484}" destId="{FB484FF1-E72F-1C47-AA0A-5DC26E763810}" srcOrd="0" destOrd="0" presId="urn:microsoft.com/office/officeart/2008/layout/LinedList"/>
    <dgm:cxn modelId="{1A115D2A-FB35-6941-A6AA-D794F3D2FCDD}" type="presParOf" srcId="{A4E34D84-F284-D046-B106-64B0ED72C484}" destId="{21E18A2F-6EB7-F747-B3D0-6E2CA42C5124}" srcOrd="1" destOrd="0" presId="urn:microsoft.com/office/officeart/2008/layout/LinedList"/>
    <dgm:cxn modelId="{140E99FF-DA72-D641-AA4F-5726D02D1FF9}" type="presParOf" srcId="{21E18A2F-6EB7-F747-B3D0-6E2CA42C5124}" destId="{1D514799-7E2C-EC42-9985-7CC497E7EC75}" srcOrd="0" destOrd="0" presId="urn:microsoft.com/office/officeart/2008/layout/LinedList"/>
    <dgm:cxn modelId="{2C0ED8B7-B5F2-154E-B584-31F2C6841A4C}" type="presParOf" srcId="{21E18A2F-6EB7-F747-B3D0-6E2CA42C5124}" destId="{15EE8B7C-6352-4644-9CBE-F52DCDB56F14}" srcOrd="1" destOrd="0" presId="urn:microsoft.com/office/officeart/2008/layout/LinedList"/>
    <dgm:cxn modelId="{32D86EE1-DA0E-FE4B-A828-F6BBA0BAF9FA}" type="presParOf" srcId="{15EE8B7C-6352-4644-9CBE-F52DCDB56F14}" destId="{472F51E1-68F9-F748-9077-DD56AB9F82E9}" srcOrd="0" destOrd="0" presId="urn:microsoft.com/office/officeart/2008/layout/LinedList"/>
    <dgm:cxn modelId="{15CBB7FB-F3EB-8643-9D3D-1A8B91E92DED}" type="presParOf" srcId="{15EE8B7C-6352-4644-9CBE-F52DCDB56F14}" destId="{28C457E1-EEBF-2340-BA35-DF46EE6695B3}" srcOrd="1" destOrd="0" presId="urn:microsoft.com/office/officeart/2008/layout/LinedList"/>
    <dgm:cxn modelId="{F75F448F-E0CF-EB48-B822-C430336F38D9}" type="presParOf" srcId="{15EE8B7C-6352-4644-9CBE-F52DCDB56F14}" destId="{802CFD5E-9A58-0941-A016-8C0E00EB6D7E}" srcOrd="2" destOrd="0" presId="urn:microsoft.com/office/officeart/2008/layout/LinedList"/>
    <dgm:cxn modelId="{0E7C7CF5-3B1E-0C4A-89D7-5EA1DF3F6772}" type="presParOf" srcId="{21E18A2F-6EB7-F747-B3D0-6E2CA42C5124}" destId="{6D916172-2868-DE46-BCCA-96260751D963}" srcOrd="2" destOrd="0" presId="urn:microsoft.com/office/officeart/2008/layout/LinedList"/>
    <dgm:cxn modelId="{442486A8-7DFC-C54A-838D-7F0176F8DFDD}" type="presParOf" srcId="{21E18A2F-6EB7-F747-B3D0-6E2CA42C5124}" destId="{E54461E4-9A59-0746-8AF1-CC44EFC1DD2D}" srcOrd="3" destOrd="0" presId="urn:microsoft.com/office/officeart/2008/layout/LinedList"/>
    <dgm:cxn modelId="{D231ED2B-F9D5-9D42-8CAC-370416BF5B5F}" type="presParOf" srcId="{21E18A2F-6EB7-F747-B3D0-6E2CA42C5124}" destId="{A66E9E09-B56B-A940-8FCC-E5553C2BF9B8}" srcOrd="4" destOrd="0" presId="urn:microsoft.com/office/officeart/2008/layout/LinedList"/>
    <dgm:cxn modelId="{5D152BA7-A17D-AA47-B99B-48F9F412C22B}" type="presParOf" srcId="{A66E9E09-B56B-A940-8FCC-E5553C2BF9B8}" destId="{3F27DD7E-D01B-1B43-8A96-4F35241AED7C}" srcOrd="0" destOrd="0" presId="urn:microsoft.com/office/officeart/2008/layout/LinedList"/>
    <dgm:cxn modelId="{D62A4204-F0D5-3E4E-A0DD-9E0BCEECE301}" type="presParOf" srcId="{A66E9E09-B56B-A940-8FCC-E5553C2BF9B8}" destId="{367AB9F2-A497-E048-8016-F3344E873869}" srcOrd="1" destOrd="0" presId="urn:microsoft.com/office/officeart/2008/layout/LinedList"/>
    <dgm:cxn modelId="{76E2ED79-F595-9C45-A832-BAF0C503EBC8}" type="presParOf" srcId="{A66E9E09-B56B-A940-8FCC-E5553C2BF9B8}" destId="{B46ECC27-61B8-2342-BF30-7B8CF9D39239}" srcOrd="2" destOrd="0" presId="urn:microsoft.com/office/officeart/2008/layout/LinedList"/>
    <dgm:cxn modelId="{9C4ECFF3-B9A7-2D41-BDA3-DFB6AD96AB63}" type="presParOf" srcId="{21E18A2F-6EB7-F747-B3D0-6E2CA42C5124}" destId="{0CA40C6F-6BA4-3542-ACBD-DC75E6240688}" srcOrd="5" destOrd="0" presId="urn:microsoft.com/office/officeart/2008/layout/LinedList"/>
    <dgm:cxn modelId="{57F28DA7-0A22-2B44-86E4-07769D73FEAB}" type="presParOf" srcId="{21E18A2F-6EB7-F747-B3D0-6E2CA42C5124}" destId="{76156F4D-A9CB-AE41-B4A1-EDA86428F7D7}" srcOrd="6" destOrd="0" presId="urn:microsoft.com/office/officeart/2008/layout/LinedList"/>
    <dgm:cxn modelId="{3FC9BF52-4CE7-494C-A78D-309DF8768415}" type="presParOf" srcId="{21E18A2F-6EB7-F747-B3D0-6E2CA42C5124}" destId="{FC88BE4B-A4EA-EF4F-BF37-DE722D80552E}" srcOrd="7" destOrd="0" presId="urn:microsoft.com/office/officeart/2008/layout/LinedList"/>
    <dgm:cxn modelId="{F43FA23D-90F1-734E-894A-B87DDDF79574}" type="presParOf" srcId="{FC88BE4B-A4EA-EF4F-BF37-DE722D80552E}" destId="{8BB14230-238A-ED4C-96EF-8BA0B778F30B}" srcOrd="0" destOrd="0" presId="urn:microsoft.com/office/officeart/2008/layout/LinedList"/>
    <dgm:cxn modelId="{B647A581-4F0E-734B-9378-B35B87E57872}" type="presParOf" srcId="{FC88BE4B-A4EA-EF4F-BF37-DE722D80552E}" destId="{8874F40E-A989-4E4F-9E1B-2D9AD1471D29}" srcOrd="1" destOrd="0" presId="urn:microsoft.com/office/officeart/2008/layout/LinedList"/>
    <dgm:cxn modelId="{F9806C3C-9FDE-5945-8DD0-6D7C618B235D}" type="presParOf" srcId="{FC88BE4B-A4EA-EF4F-BF37-DE722D80552E}" destId="{C4B2C82E-51A0-B54B-9410-C0803981B470}" srcOrd="2" destOrd="0" presId="urn:microsoft.com/office/officeart/2008/layout/LinedList"/>
    <dgm:cxn modelId="{E8EC032C-0421-1843-BF83-1C455F1EBDFD}" type="presParOf" srcId="{21E18A2F-6EB7-F747-B3D0-6E2CA42C5124}" destId="{450F5D1B-E9DB-2941-BD08-E8159342EFCC}" srcOrd="8" destOrd="0" presId="urn:microsoft.com/office/officeart/2008/layout/LinedList"/>
    <dgm:cxn modelId="{859D6132-2C8B-5646-82A1-195A441D2290}" type="presParOf" srcId="{21E18A2F-6EB7-F747-B3D0-6E2CA42C5124}" destId="{2C52A85A-84D3-E744-9FC3-B72A8D34BB20}" srcOrd="9" destOrd="0" presId="urn:microsoft.com/office/officeart/2008/layout/LinedList"/>
    <dgm:cxn modelId="{7C34EE99-F49A-7B46-9F7F-6BFE9E7345E4}" type="presParOf" srcId="{21E18A2F-6EB7-F747-B3D0-6E2CA42C5124}" destId="{0F8C3BD9-0362-9842-9D44-59E795466BDE}" srcOrd="10" destOrd="0" presId="urn:microsoft.com/office/officeart/2008/layout/LinedList"/>
    <dgm:cxn modelId="{34C94010-E4F7-7844-9937-DE610E42FA71}" type="presParOf" srcId="{0F8C3BD9-0362-9842-9D44-59E795466BDE}" destId="{BCCD7B94-2C6F-FA47-8CEB-54DD1F8519AA}" srcOrd="0" destOrd="0" presId="urn:microsoft.com/office/officeart/2008/layout/LinedList"/>
    <dgm:cxn modelId="{5CCABA64-64E0-F34B-8C3F-C50EC77363C3}" type="presParOf" srcId="{0F8C3BD9-0362-9842-9D44-59E795466BDE}" destId="{02DD0EB0-EB65-794E-82BD-9DBC70E4F92C}" srcOrd="1" destOrd="0" presId="urn:microsoft.com/office/officeart/2008/layout/LinedList"/>
    <dgm:cxn modelId="{D4022929-C475-A342-877E-3380EDD2711F}" type="presParOf" srcId="{0F8C3BD9-0362-9842-9D44-59E795466BDE}" destId="{8EE9032F-34C7-3347-831A-1C48EF427EB6}" srcOrd="2" destOrd="0" presId="urn:microsoft.com/office/officeart/2008/layout/LinedList"/>
    <dgm:cxn modelId="{DC89165A-3B68-A543-B5C5-84E1DD3FE33A}" type="presParOf" srcId="{21E18A2F-6EB7-F747-B3D0-6E2CA42C5124}" destId="{8BBF1D27-49A8-5B4E-A347-90D93EDF7F93}" srcOrd="11" destOrd="0" presId="urn:microsoft.com/office/officeart/2008/layout/LinedList"/>
    <dgm:cxn modelId="{925910C7-ECEF-9342-8136-6FE4F16971A7}" type="presParOf" srcId="{21E18A2F-6EB7-F747-B3D0-6E2CA42C5124}" destId="{F9D3DCF6-9C28-394B-BE7A-10EF1F2DB51E}" srcOrd="12" destOrd="0" presId="urn:microsoft.com/office/officeart/2008/layout/LinedList"/>
    <dgm:cxn modelId="{A05C3F46-4754-0242-ADAA-2811DA96D51F}" type="presParOf" srcId="{21E18A2F-6EB7-F747-B3D0-6E2CA42C5124}" destId="{4A11CDB3-4B0C-3C46-99F1-DD412C39E81E}" srcOrd="13" destOrd="0" presId="urn:microsoft.com/office/officeart/2008/layout/LinedList"/>
    <dgm:cxn modelId="{5248DFDF-7B91-874C-8515-F8474FB4EDEE}" type="presParOf" srcId="{4A11CDB3-4B0C-3C46-99F1-DD412C39E81E}" destId="{33A4EEC7-1880-6D43-A520-B1FC66A7D68B}" srcOrd="0" destOrd="0" presId="urn:microsoft.com/office/officeart/2008/layout/LinedList"/>
    <dgm:cxn modelId="{4DB7CEF0-11CA-B047-B67F-B99AC762B544}" type="presParOf" srcId="{4A11CDB3-4B0C-3C46-99F1-DD412C39E81E}" destId="{A135F67B-BEFC-0045-80F0-DF523F1366C7}" srcOrd="1" destOrd="0" presId="urn:microsoft.com/office/officeart/2008/layout/LinedList"/>
    <dgm:cxn modelId="{6C966F7B-4B41-9346-AA79-F37778292512}" type="presParOf" srcId="{4A11CDB3-4B0C-3C46-99F1-DD412C39E81E}" destId="{090957F7-0BDD-CE49-A506-9EB7AEC68DF8}" srcOrd="2" destOrd="0" presId="urn:microsoft.com/office/officeart/2008/layout/LinedList"/>
    <dgm:cxn modelId="{6D358E5F-EDD7-ED47-8498-6B44363C035D}" type="presParOf" srcId="{21E18A2F-6EB7-F747-B3D0-6E2CA42C5124}" destId="{E7DDA1B1-B1B5-C640-89DF-C95F06C57EEC}" srcOrd="14" destOrd="0" presId="urn:microsoft.com/office/officeart/2008/layout/LinedList"/>
    <dgm:cxn modelId="{19207961-23FB-3944-8688-4FD9135F892D}" type="presParOf" srcId="{21E18A2F-6EB7-F747-B3D0-6E2CA42C5124}" destId="{46449A4F-0C21-D14E-92B7-38F072B14449}" srcOrd="15" destOrd="0" presId="urn:microsoft.com/office/officeart/2008/layout/LinedList"/>
    <dgm:cxn modelId="{02DBB278-55D1-C54E-89B1-5A92A1384A63}" type="presParOf" srcId="{21E18A2F-6EB7-F747-B3D0-6E2CA42C5124}" destId="{6872F78D-94E9-F348-9124-75E429BA8CA9}" srcOrd="16" destOrd="0" presId="urn:microsoft.com/office/officeart/2008/layout/LinedList"/>
    <dgm:cxn modelId="{46FCB79E-22BA-424E-B00E-9DC83BCE062A}" type="presParOf" srcId="{6872F78D-94E9-F348-9124-75E429BA8CA9}" destId="{62866A19-5229-9449-ACA3-CDEE04DABC4B}" srcOrd="0" destOrd="0" presId="urn:microsoft.com/office/officeart/2008/layout/LinedList"/>
    <dgm:cxn modelId="{C257E0E8-045F-0143-B86B-26BA86D0C8EE}" type="presParOf" srcId="{6872F78D-94E9-F348-9124-75E429BA8CA9}" destId="{5C846F22-3A8B-E946-91A6-2D1A2CAB2902}" srcOrd="1" destOrd="0" presId="urn:microsoft.com/office/officeart/2008/layout/LinedList"/>
    <dgm:cxn modelId="{D354639F-4EDC-774D-9B03-2DB53F792E38}" type="presParOf" srcId="{6872F78D-94E9-F348-9124-75E429BA8CA9}" destId="{1D8AEEA3-6A15-584C-93D1-6C0EF6DFBD6F}" srcOrd="2" destOrd="0" presId="urn:microsoft.com/office/officeart/2008/layout/LinedList"/>
    <dgm:cxn modelId="{5F1754DD-6A8A-E44D-9A97-35FC378ED8BA}" type="presParOf" srcId="{21E18A2F-6EB7-F747-B3D0-6E2CA42C5124}" destId="{01281EB0-58DA-784A-A194-F289F739B92E}" srcOrd="17" destOrd="0" presId="urn:microsoft.com/office/officeart/2008/layout/LinedList"/>
    <dgm:cxn modelId="{0FAA3649-EFDC-814E-9E15-DF1E0CAE54D0}" type="presParOf" srcId="{21E18A2F-6EB7-F747-B3D0-6E2CA42C5124}" destId="{759BA276-8C7B-924D-8EC4-D5DE3B18E99D}" srcOrd="18" destOrd="0" presId="urn:microsoft.com/office/officeart/2008/layout/LinedList"/>
    <dgm:cxn modelId="{9AB82682-98BF-804A-BA69-974B9E394007}" type="presParOf" srcId="{21E18A2F-6EB7-F747-B3D0-6E2CA42C5124}" destId="{D7644F29-688C-B849-9032-7D0CFBA0D717}" srcOrd="19" destOrd="0" presId="urn:microsoft.com/office/officeart/2008/layout/LinedList"/>
    <dgm:cxn modelId="{5A7FF67C-1797-6447-9369-2A10083DCB43}" type="presParOf" srcId="{D7644F29-688C-B849-9032-7D0CFBA0D717}" destId="{1A4C8039-9BE1-F34B-9B34-4FE86CD59C56}" srcOrd="0" destOrd="0" presId="urn:microsoft.com/office/officeart/2008/layout/LinedList"/>
    <dgm:cxn modelId="{4353E24B-12A2-294A-9A4E-73850B3884C2}" type="presParOf" srcId="{D7644F29-688C-B849-9032-7D0CFBA0D717}" destId="{3866B41F-CCB9-AD48-AAC4-89F41980DE77}" srcOrd="1" destOrd="0" presId="urn:microsoft.com/office/officeart/2008/layout/LinedList"/>
    <dgm:cxn modelId="{0E7C30BC-8626-854C-9D40-7C40C192A6D5}" type="presParOf" srcId="{D7644F29-688C-B849-9032-7D0CFBA0D717}" destId="{02663302-F2BB-164A-9009-E1A7EB20543A}" srcOrd="2" destOrd="0" presId="urn:microsoft.com/office/officeart/2008/layout/LinedList"/>
    <dgm:cxn modelId="{C9B3BE97-805F-8F45-9F06-EBCC0EDE48BE}" type="presParOf" srcId="{21E18A2F-6EB7-F747-B3D0-6E2CA42C5124}" destId="{603D3ABB-771E-9F4C-8346-EC79678A6D22}" srcOrd="20" destOrd="0" presId="urn:microsoft.com/office/officeart/2008/layout/LinedList"/>
    <dgm:cxn modelId="{DC700E17-5877-D448-8E3B-7F6CC7096BC6}" type="presParOf" srcId="{21E18A2F-6EB7-F747-B3D0-6E2CA42C5124}" destId="{65E6714A-15A2-EF4B-BA4E-6895BD72C2DB}" srcOrd="21" destOrd="0" presId="urn:microsoft.com/office/officeart/2008/layout/LinedList"/>
    <dgm:cxn modelId="{EF3DECA6-66CB-0C48-80F4-F5E573D2994E}" type="presParOf" srcId="{21E18A2F-6EB7-F747-B3D0-6E2CA42C5124}" destId="{7E7C7056-2A62-0141-AEF8-A561C819427A}" srcOrd="22" destOrd="0" presId="urn:microsoft.com/office/officeart/2008/layout/LinedList"/>
    <dgm:cxn modelId="{EC5F5570-945D-4743-9D5D-83832B47131A}" type="presParOf" srcId="{7E7C7056-2A62-0141-AEF8-A561C819427A}" destId="{C1369AE5-4ABD-344A-A902-1B61C00D11D5}" srcOrd="0" destOrd="0" presId="urn:microsoft.com/office/officeart/2008/layout/LinedList"/>
    <dgm:cxn modelId="{8544520A-F701-5842-862D-F25E54959765}" type="presParOf" srcId="{7E7C7056-2A62-0141-AEF8-A561C819427A}" destId="{E8946DB6-280D-CB49-9D7B-38D83762209B}" srcOrd="1" destOrd="0" presId="urn:microsoft.com/office/officeart/2008/layout/LinedList"/>
    <dgm:cxn modelId="{7993BEF0-18E8-F64F-BE54-CC5C2DF746B2}" type="presParOf" srcId="{7E7C7056-2A62-0141-AEF8-A561C819427A}" destId="{618F721E-E605-B247-80D5-6CAC3D34C264}" srcOrd="2" destOrd="0" presId="urn:microsoft.com/office/officeart/2008/layout/LinedList"/>
    <dgm:cxn modelId="{92033992-E3A6-9A44-BF88-89778C871826}" type="presParOf" srcId="{21E18A2F-6EB7-F747-B3D0-6E2CA42C5124}" destId="{F8EA1FD5-E569-A647-86A2-7AC66A84FAE4}" srcOrd="23" destOrd="0" presId="urn:microsoft.com/office/officeart/2008/layout/LinedList"/>
    <dgm:cxn modelId="{35011E53-AC96-854B-AE93-72ED8BCE0EF2}" type="presParOf" srcId="{21E18A2F-6EB7-F747-B3D0-6E2CA42C5124}" destId="{A085450F-96DF-F543-998E-C4D2C8603674}" srcOrd="24" destOrd="0" presId="urn:microsoft.com/office/officeart/2008/layout/LinedList"/>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a:ln>
      <a:solidFill>
        <a:schemeClr val="lt1">
          <a:hueOff val="0"/>
          <a:satOff val="0"/>
          <a:lumOff val="0"/>
          <a:alpha val="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0EDE2C-BF8E-ED4B-BF26-5B755CED6797}">
      <dsp:nvSpPr>
        <dsp:cNvPr id="0" name=""/>
        <dsp:cNvSpPr/>
      </dsp:nvSpPr>
      <dsp:spPr>
        <a:xfrm>
          <a:off x="0" y="1996"/>
          <a:ext cx="785138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484FF1-E72F-1C47-AA0A-5DC26E763810}">
      <dsp:nvSpPr>
        <dsp:cNvPr id="0" name=""/>
        <dsp:cNvSpPr/>
      </dsp:nvSpPr>
      <dsp:spPr>
        <a:xfrm>
          <a:off x="0" y="1996"/>
          <a:ext cx="1570277" cy="4084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s-ES" sz="6500" kern="1200" dirty="0">
            <a:latin typeface="Century Gothic" panose="020B0502020202020204" pitchFamily="34" charset="0"/>
          </a:endParaRPr>
        </a:p>
      </dsp:txBody>
      <dsp:txXfrm>
        <a:off x="0" y="1996"/>
        <a:ext cx="1570277" cy="4084924"/>
      </dsp:txXfrm>
    </dsp:sp>
    <dsp:sp modelId="{28C457E1-EEBF-2340-BA35-DF46EE6695B3}">
      <dsp:nvSpPr>
        <dsp:cNvPr id="0" name=""/>
        <dsp:cNvSpPr/>
      </dsp:nvSpPr>
      <dsp:spPr>
        <a:xfrm>
          <a:off x="1688048" y="25732"/>
          <a:ext cx="6163338" cy="4747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s-ES" sz="1400" kern="1200" dirty="0">
              <a:solidFill>
                <a:schemeClr val="bg1"/>
              </a:solidFill>
              <a:latin typeface="Calibri" panose="020F0502020204030204" pitchFamily="34" charset="0"/>
              <a:cs typeface="Calibri" panose="020F0502020204030204" pitchFamily="34" charset="0"/>
            </a:rPr>
            <a:t>Formulario Solicitud de Admisión(según formato disponible en la página web)</a:t>
          </a:r>
        </a:p>
      </dsp:txBody>
      <dsp:txXfrm>
        <a:off x="1688048" y="25732"/>
        <a:ext cx="6163338" cy="474712"/>
      </dsp:txXfrm>
    </dsp:sp>
    <dsp:sp modelId="{6D916172-2868-DE46-BCCA-96260751D963}">
      <dsp:nvSpPr>
        <dsp:cNvPr id="0" name=""/>
        <dsp:cNvSpPr/>
      </dsp:nvSpPr>
      <dsp:spPr>
        <a:xfrm>
          <a:off x="1570277" y="500445"/>
          <a:ext cx="628110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67AB9F2-A497-E048-8016-F3344E873869}">
      <dsp:nvSpPr>
        <dsp:cNvPr id="0" name=""/>
        <dsp:cNvSpPr/>
      </dsp:nvSpPr>
      <dsp:spPr>
        <a:xfrm>
          <a:off x="1688048" y="524180"/>
          <a:ext cx="6163338" cy="4747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s-ES" sz="1400" kern="1200" dirty="0">
              <a:solidFill>
                <a:schemeClr val="bg1"/>
              </a:solidFill>
              <a:latin typeface="Calibri" panose="020F0502020204030204" pitchFamily="34" charset="0"/>
              <a:cs typeface="Calibri" panose="020F0502020204030204" pitchFamily="34" charset="0"/>
            </a:rPr>
            <a:t>Certificado de Notas correspondiente a asignaturas del Título o Grado de mayor nivel                         </a:t>
          </a:r>
        </a:p>
      </dsp:txBody>
      <dsp:txXfrm>
        <a:off x="1688048" y="524180"/>
        <a:ext cx="6163338" cy="474712"/>
      </dsp:txXfrm>
    </dsp:sp>
    <dsp:sp modelId="{0CA40C6F-6BA4-3542-ACBD-DC75E6240688}">
      <dsp:nvSpPr>
        <dsp:cNvPr id="0" name=""/>
        <dsp:cNvSpPr/>
      </dsp:nvSpPr>
      <dsp:spPr>
        <a:xfrm>
          <a:off x="1570277" y="998893"/>
          <a:ext cx="628110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74F40E-A989-4E4F-9E1B-2D9AD1471D29}">
      <dsp:nvSpPr>
        <dsp:cNvPr id="0" name=""/>
        <dsp:cNvSpPr/>
      </dsp:nvSpPr>
      <dsp:spPr>
        <a:xfrm>
          <a:off x="1688048" y="1022629"/>
          <a:ext cx="6163338" cy="5475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s-ES" sz="1400" kern="1200" dirty="0">
              <a:solidFill>
                <a:schemeClr val="bg1"/>
              </a:solidFill>
              <a:latin typeface="Calibri" panose="020F0502020204030204" pitchFamily="34" charset="0"/>
              <a:cs typeface="Calibri" panose="020F0502020204030204" pitchFamily="34" charset="0"/>
            </a:rPr>
            <a:t>Dos cartas de recomendación, preferentemente dadas por académicos de grado superior(según formulario disponible en la página web)</a:t>
          </a:r>
        </a:p>
        <a:p>
          <a:pPr marL="0" lvl="0" indent="0" algn="just" defTabSz="622300">
            <a:lnSpc>
              <a:spcPct val="90000"/>
            </a:lnSpc>
            <a:spcBef>
              <a:spcPct val="0"/>
            </a:spcBef>
            <a:spcAft>
              <a:spcPct val="35000"/>
            </a:spcAft>
            <a:buNone/>
          </a:pPr>
          <a:endParaRPr lang="es-ES" sz="1400" kern="1200" dirty="0">
            <a:latin typeface="Century Gothic" panose="020B0502020202020204" pitchFamily="34" charset="0"/>
          </a:endParaRPr>
        </a:p>
        <a:p>
          <a:pPr marL="0" lvl="0" indent="0" algn="just" defTabSz="622300">
            <a:lnSpc>
              <a:spcPct val="90000"/>
            </a:lnSpc>
            <a:spcBef>
              <a:spcPct val="0"/>
            </a:spcBef>
            <a:spcAft>
              <a:spcPct val="35000"/>
            </a:spcAft>
            <a:buNone/>
          </a:pPr>
          <a:r>
            <a:rPr lang="es-ES" sz="1400" kern="1200" dirty="0">
              <a:solidFill>
                <a:schemeClr val="bg1"/>
              </a:solidFill>
              <a:latin typeface="Calibri" panose="020F0502020204030204" pitchFamily="34" charset="0"/>
              <a:cs typeface="Calibri" panose="020F0502020204030204" pitchFamily="34" charset="0"/>
            </a:rPr>
            <a:t>Curriculum vitae (sin foto</a:t>
          </a:r>
          <a:r>
            <a:rPr lang="es-ES" sz="1400" kern="1200" dirty="0">
              <a:solidFill>
                <a:schemeClr val="bg1"/>
              </a:solidFill>
              <a:latin typeface="Century Gothic" panose="020B0502020202020204" pitchFamily="34" charset="0"/>
            </a:rPr>
            <a:t>)</a:t>
          </a:r>
        </a:p>
        <a:p>
          <a:pPr marL="0" lvl="0" indent="0" algn="just" defTabSz="622300">
            <a:lnSpc>
              <a:spcPct val="90000"/>
            </a:lnSpc>
            <a:spcBef>
              <a:spcPct val="0"/>
            </a:spcBef>
            <a:spcAft>
              <a:spcPct val="35000"/>
            </a:spcAft>
            <a:buNone/>
          </a:pPr>
          <a:endParaRPr lang="es-ES" sz="1300" kern="1200" dirty="0">
            <a:latin typeface="Century Gothic" panose="020B0502020202020204" pitchFamily="34" charset="0"/>
          </a:endParaRPr>
        </a:p>
        <a:p>
          <a:pPr marL="0" lvl="0" indent="0" algn="just" defTabSz="622300">
            <a:lnSpc>
              <a:spcPct val="90000"/>
            </a:lnSpc>
            <a:spcBef>
              <a:spcPct val="0"/>
            </a:spcBef>
            <a:spcAft>
              <a:spcPct val="35000"/>
            </a:spcAft>
            <a:buNone/>
          </a:pPr>
          <a:r>
            <a:rPr lang="es-ES" sz="1400" kern="1200" dirty="0">
              <a:solidFill>
                <a:schemeClr val="bg1"/>
              </a:solidFill>
              <a:latin typeface="Calibri" panose="020F0502020204030204" pitchFamily="34" charset="0"/>
              <a:cs typeface="Calibri" panose="020F0502020204030204" pitchFamily="34" charset="0"/>
            </a:rPr>
            <a:t>Fotocopia del carnet de identidad, por ambos lados</a:t>
          </a:r>
        </a:p>
        <a:p>
          <a:pPr marL="0" lvl="0" indent="0" algn="just" defTabSz="622300">
            <a:lnSpc>
              <a:spcPct val="90000"/>
            </a:lnSpc>
            <a:spcBef>
              <a:spcPct val="0"/>
            </a:spcBef>
            <a:spcAft>
              <a:spcPct val="35000"/>
            </a:spcAft>
            <a:buNone/>
          </a:pPr>
          <a:endParaRPr lang="es-ES" sz="1400" kern="1200" dirty="0">
            <a:latin typeface="Century Gothic" panose="020B0502020202020204" pitchFamily="34" charset="0"/>
          </a:endParaRPr>
        </a:p>
        <a:p>
          <a:pPr marL="0" lvl="0" indent="0" algn="just" defTabSz="622300">
            <a:lnSpc>
              <a:spcPct val="90000"/>
            </a:lnSpc>
            <a:spcBef>
              <a:spcPct val="0"/>
            </a:spcBef>
            <a:spcAft>
              <a:spcPct val="35000"/>
            </a:spcAft>
            <a:buNone/>
          </a:pPr>
          <a:r>
            <a:rPr lang="es-ES" sz="1400" kern="1200" dirty="0">
              <a:solidFill>
                <a:schemeClr val="bg1"/>
              </a:solidFill>
              <a:latin typeface="Calibri" panose="020F0502020204030204" pitchFamily="34" charset="0"/>
              <a:cs typeface="Calibri" panose="020F0502020204030204" pitchFamily="34" charset="0"/>
            </a:rPr>
            <a:t>Breve explicación sobe posibilidades de financiamiento</a:t>
          </a:r>
        </a:p>
        <a:p>
          <a:pPr marL="0" lvl="0" indent="0" algn="just" defTabSz="622300">
            <a:lnSpc>
              <a:spcPct val="90000"/>
            </a:lnSpc>
            <a:spcBef>
              <a:spcPct val="0"/>
            </a:spcBef>
            <a:spcAft>
              <a:spcPct val="35000"/>
            </a:spcAft>
            <a:buNone/>
          </a:pPr>
          <a:r>
            <a:rPr lang="es-ES" sz="1400" b="1" kern="1200" dirty="0">
              <a:solidFill>
                <a:schemeClr val="bg1"/>
              </a:solidFill>
              <a:latin typeface="Calibri" panose="020F0502020204030204" pitchFamily="34" charset="0"/>
              <a:cs typeface="Calibri" panose="020F0502020204030204" pitchFamily="34" charset="0"/>
            </a:rPr>
            <a:t>Para el caso del Doctorado en Ingeniería Electrónica</a:t>
          </a:r>
          <a:r>
            <a:rPr lang="es-ES" sz="1400" kern="1200" dirty="0">
              <a:solidFill>
                <a:schemeClr val="bg1"/>
              </a:solidFill>
              <a:latin typeface="Calibri" panose="020F0502020204030204" pitchFamily="34" charset="0"/>
              <a:cs typeface="Calibri" panose="020F0502020204030204" pitchFamily="34" charset="0"/>
            </a:rPr>
            <a:t>: Presentar, además, Propuesta de Investigación patrocinada por un Académico del programa</a:t>
          </a:r>
        </a:p>
        <a:p>
          <a:pPr marL="0" lvl="0" indent="0" algn="just" defTabSz="622300">
            <a:lnSpc>
              <a:spcPct val="90000"/>
            </a:lnSpc>
            <a:spcBef>
              <a:spcPct val="0"/>
            </a:spcBef>
            <a:spcAft>
              <a:spcPct val="35000"/>
            </a:spcAft>
            <a:buNone/>
          </a:pPr>
          <a:endParaRPr lang="es-ES" sz="1300" kern="1200" dirty="0">
            <a:latin typeface="Century Gothic" panose="020B0502020202020204" pitchFamily="34" charset="0"/>
          </a:endParaRPr>
        </a:p>
      </dsp:txBody>
      <dsp:txXfrm>
        <a:off x="1688048" y="1022629"/>
        <a:ext cx="6163338" cy="547557"/>
      </dsp:txXfrm>
    </dsp:sp>
    <dsp:sp modelId="{450F5D1B-E9DB-2941-BD08-E8159342EFCC}">
      <dsp:nvSpPr>
        <dsp:cNvPr id="0" name=""/>
        <dsp:cNvSpPr/>
      </dsp:nvSpPr>
      <dsp:spPr>
        <a:xfrm>
          <a:off x="1570277" y="1570187"/>
          <a:ext cx="628110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DD0EB0-EB65-794E-82BD-9DBC70E4F92C}">
      <dsp:nvSpPr>
        <dsp:cNvPr id="0" name=""/>
        <dsp:cNvSpPr/>
      </dsp:nvSpPr>
      <dsp:spPr>
        <a:xfrm>
          <a:off x="1688048" y="1593922"/>
          <a:ext cx="6163338" cy="4747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endParaRPr lang="es-ES" sz="2200" kern="1200" dirty="0"/>
        </a:p>
      </dsp:txBody>
      <dsp:txXfrm>
        <a:off x="1688048" y="1593922"/>
        <a:ext cx="6163338" cy="474712"/>
      </dsp:txXfrm>
    </dsp:sp>
    <dsp:sp modelId="{8BBF1D27-49A8-5B4E-A347-90D93EDF7F93}">
      <dsp:nvSpPr>
        <dsp:cNvPr id="0" name=""/>
        <dsp:cNvSpPr/>
      </dsp:nvSpPr>
      <dsp:spPr>
        <a:xfrm>
          <a:off x="1570277" y="2068635"/>
          <a:ext cx="628110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35F67B-BEFC-0045-80F0-DF523F1366C7}">
      <dsp:nvSpPr>
        <dsp:cNvPr id="0" name=""/>
        <dsp:cNvSpPr/>
      </dsp:nvSpPr>
      <dsp:spPr>
        <a:xfrm>
          <a:off x="1688048" y="2092371"/>
          <a:ext cx="6163338" cy="4747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endParaRPr lang="es-ES" sz="2200" kern="1200" dirty="0"/>
        </a:p>
      </dsp:txBody>
      <dsp:txXfrm>
        <a:off x="1688048" y="2092371"/>
        <a:ext cx="6163338" cy="474712"/>
      </dsp:txXfrm>
    </dsp:sp>
    <dsp:sp modelId="{E7DDA1B1-B1B5-C640-89DF-C95F06C57EEC}">
      <dsp:nvSpPr>
        <dsp:cNvPr id="0" name=""/>
        <dsp:cNvSpPr/>
      </dsp:nvSpPr>
      <dsp:spPr>
        <a:xfrm>
          <a:off x="1570277" y="2567084"/>
          <a:ext cx="628110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846F22-3A8B-E946-91A6-2D1A2CAB2902}">
      <dsp:nvSpPr>
        <dsp:cNvPr id="0" name=""/>
        <dsp:cNvSpPr/>
      </dsp:nvSpPr>
      <dsp:spPr>
        <a:xfrm>
          <a:off x="1688048" y="2590819"/>
          <a:ext cx="6163338" cy="4747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endParaRPr lang="es-ES" sz="2200" kern="1200" dirty="0"/>
        </a:p>
      </dsp:txBody>
      <dsp:txXfrm>
        <a:off x="1688048" y="2590819"/>
        <a:ext cx="6163338" cy="474712"/>
      </dsp:txXfrm>
    </dsp:sp>
    <dsp:sp modelId="{01281EB0-58DA-784A-A194-F289F739B92E}">
      <dsp:nvSpPr>
        <dsp:cNvPr id="0" name=""/>
        <dsp:cNvSpPr/>
      </dsp:nvSpPr>
      <dsp:spPr>
        <a:xfrm>
          <a:off x="1548105" y="3069930"/>
          <a:ext cx="628110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66B41F-CCB9-AD48-AAC4-89F41980DE77}">
      <dsp:nvSpPr>
        <dsp:cNvPr id="0" name=""/>
        <dsp:cNvSpPr/>
      </dsp:nvSpPr>
      <dsp:spPr>
        <a:xfrm>
          <a:off x="1688048" y="3089268"/>
          <a:ext cx="6163338" cy="4747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endParaRPr lang="es-ES" sz="2200" kern="1200" dirty="0"/>
        </a:p>
      </dsp:txBody>
      <dsp:txXfrm>
        <a:off x="1688048" y="3089268"/>
        <a:ext cx="6163338" cy="474712"/>
      </dsp:txXfrm>
    </dsp:sp>
    <dsp:sp modelId="{603D3ABB-771E-9F4C-8346-EC79678A6D22}">
      <dsp:nvSpPr>
        <dsp:cNvPr id="0" name=""/>
        <dsp:cNvSpPr/>
      </dsp:nvSpPr>
      <dsp:spPr>
        <a:xfrm>
          <a:off x="1570277" y="3866707"/>
          <a:ext cx="628110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946DB6-280D-CB49-9D7B-38D83762209B}">
      <dsp:nvSpPr>
        <dsp:cNvPr id="0" name=""/>
        <dsp:cNvSpPr/>
      </dsp:nvSpPr>
      <dsp:spPr>
        <a:xfrm>
          <a:off x="1688048" y="3587717"/>
          <a:ext cx="6163338" cy="4747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endParaRPr lang="es-ES" sz="2200" kern="1200" dirty="0"/>
        </a:p>
      </dsp:txBody>
      <dsp:txXfrm>
        <a:off x="1688048" y="3587717"/>
        <a:ext cx="6163338" cy="474712"/>
      </dsp:txXfrm>
    </dsp:sp>
    <dsp:sp modelId="{F8EA1FD5-E569-A647-86A2-7AC66A84FAE4}">
      <dsp:nvSpPr>
        <dsp:cNvPr id="0" name=""/>
        <dsp:cNvSpPr/>
      </dsp:nvSpPr>
      <dsp:spPr>
        <a:xfrm>
          <a:off x="1570277" y="4062430"/>
          <a:ext cx="628110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C7EEA3-25E7-8947-9640-003B3F4CB675}" type="datetimeFigureOut">
              <a:rPr lang="es-CL" smtClean="0"/>
              <a:t>29-05-25</a:t>
            </a:fld>
            <a:endParaRPr lang="es-CL"/>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78F1E-84C5-B54D-9D83-2B10378323D3}" type="slidenum">
              <a:rPr lang="es-CL" smtClean="0"/>
              <a:t>‹Nº›</a:t>
            </a:fld>
            <a:endParaRPr lang="es-CL"/>
          </a:p>
        </p:txBody>
      </p:sp>
    </p:spTree>
    <p:extLst>
      <p:ext uri="{BB962C8B-B14F-4D97-AF65-F5344CB8AC3E}">
        <p14:creationId xmlns:p14="http://schemas.microsoft.com/office/powerpoint/2010/main" val="2798765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a:p>
        </p:txBody>
      </p:sp>
      <p:sp>
        <p:nvSpPr>
          <p:cNvPr id="4" name="Marcador de número de diapositiva 3"/>
          <p:cNvSpPr>
            <a:spLocks noGrp="1"/>
          </p:cNvSpPr>
          <p:nvPr>
            <p:ph type="sldNum" sz="quarter" idx="5"/>
          </p:nvPr>
        </p:nvSpPr>
        <p:spPr/>
        <p:txBody>
          <a:bodyPr/>
          <a:lstStyle/>
          <a:p>
            <a:fld id="{BD878F1E-84C5-B54D-9D83-2B10378323D3}" type="slidenum">
              <a:rPr lang="es-CL" smtClean="0"/>
              <a:t>1</a:t>
            </a:fld>
            <a:endParaRPr lang="es-CL"/>
          </a:p>
        </p:txBody>
      </p:sp>
    </p:spTree>
    <p:extLst>
      <p:ext uri="{BB962C8B-B14F-4D97-AF65-F5344CB8AC3E}">
        <p14:creationId xmlns:p14="http://schemas.microsoft.com/office/powerpoint/2010/main" val="4074776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a:p>
        </p:txBody>
      </p:sp>
      <p:sp>
        <p:nvSpPr>
          <p:cNvPr id="4" name="Marcador de número de diapositiva 3"/>
          <p:cNvSpPr>
            <a:spLocks noGrp="1"/>
          </p:cNvSpPr>
          <p:nvPr>
            <p:ph type="sldNum" sz="quarter" idx="5"/>
          </p:nvPr>
        </p:nvSpPr>
        <p:spPr/>
        <p:txBody>
          <a:bodyPr/>
          <a:lstStyle/>
          <a:p>
            <a:fld id="{BD878F1E-84C5-B54D-9D83-2B10378323D3}" type="slidenum">
              <a:rPr lang="es-CL" smtClean="0"/>
              <a:t>2</a:t>
            </a:fld>
            <a:endParaRPr lang="es-CL"/>
          </a:p>
        </p:txBody>
      </p:sp>
    </p:spTree>
    <p:extLst>
      <p:ext uri="{BB962C8B-B14F-4D97-AF65-F5344CB8AC3E}">
        <p14:creationId xmlns:p14="http://schemas.microsoft.com/office/powerpoint/2010/main" val="1961271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BD878F1E-84C5-B54D-9D83-2B10378323D3}" type="slidenum">
              <a:rPr lang="es-CL" smtClean="0"/>
              <a:t>4</a:t>
            </a:fld>
            <a:endParaRPr lang="es-CL"/>
          </a:p>
        </p:txBody>
      </p:sp>
    </p:spTree>
    <p:extLst>
      <p:ext uri="{BB962C8B-B14F-4D97-AF65-F5344CB8AC3E}">
        <p14:creationId xmlns:p14="http://schemas.microsoft.com/office/powerpoint/2010/main" val="2474222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BD878F1E-84C5-B54D-9D83-2B10378323D3}" type="slidenum">
              <a:rPr lang="es-CL" smtClean="0"/>
              <a:t>11</a:t>
            </a:fld>
            <a:endParaRPr lang="es-CL"/>
          </a:p>
        </p:txBody>
      </p:sp>
    </p:spTree>
    <p:extLst>
      <p:ext uri="{BB962C8B-B14F-4D97-AF65-F5344CB8AC3E}">
        <p14:creationId xmlns:p14="http://schemas.microsoft.com/office/powerpoint/2010/main" val="2223256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BD878F1E-84C5-B54D-9D83-2B10378323D3}" type="slidenum">
              <a:rPr lang="es-CL" smtClean="0"/>
              <a:t>13</a:t>
            </a:fld>
            <a:endParaRPr lang="es-CL"/>
          </a:p>
        </p:txBody>
      </p:sp>
    </p:spTree>
    <p:extLst>
      <p:ext uri="{BB962C8B-B14F-4D97-AF65-F5344CB8AC3E}">
        <p14:creationId xmlns:p14="http://schemas.microsoft.com/office/powerpoint/2010/main" val="3268537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BD878F1E-84C5-B54D-9D83-2B10378323D3}" type="slidenum">
              <a:rPr lang="es-CL" smtClean="0"/>
              <a:t>16</a:t>
            </a:fld>
            <a:endParaRPr lang="es-CL"/>
          </a:p>
        </p:txBody>
      </p:sp>
    </p:spTree>
    <p:extLst>
      <p:ext uri="{BB962C8B-B14F-4D97-AF65-F5344CB8AC3E}">
        <p14:creationId xmlns:p14="http://schemas.microsoft.com/office/powerpoint/2010/main" val="470785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E0170B-E32E-B64B-9459-65019F33F396}"/>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7A3DDDE1-9ADA-574E-A932-8739BD9BFA0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97411312-014F-8045-B678-75D4D51AFCBE}"/>
              </a:ext>
            </a:extLst>
          </p:cNvPr>
          <p:cNvSpPr>
            <a:spLocks noGrp="1"/>
          </p:cNvSpPr>
          <p:nvPr>
            <p:ph type="dt" sz="half" idx="10"/>
          </p:nvPr>
        </p:nvSpPr>
        <p:spPr/>
        <p:txBody>
          <a:bodyPr/>
          <a:lstStyle/>
          <a:p>
            <a:fld id="{2C091782-8573-F341-BE6C-89D9581B7237}" type="datetimeFigureOut">
              <a:rPr lang="es-ES" smtClean="0"/>
              <a:t>29/5/25</a:t>
            </a:fld>
            <a:endParaRPr lang="es-ES"/>
          </a:p>
        </p:txBody>
      </p:sp>
      <p:sp>
        <p:nvSpPr>
          <p:cNvPr id="5" name="Marcador de pie de página 4">
            <a:extLst>
              <a:ext uri="{FF2B5EF4-FFF2-40B4-BE49-F238E27FC236}">
                <a16:creationId xmlns:a16="http://schemas.microsoft.com/office/drawing/2014/main" id="{C0102BFB-6FD1-5240-87DC-AB27255AFBF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57192E8-D644-F540-BB7B-F09582D49D56}"/>
              </a:ext>
            </a:extLst>
          </p:cNvPr>
          <p:cNvSpPr>
            <a:spLocks noGrp="1"/>
          </p:cNvSpPr>
          <p:nvPr>
            <p:ph type="sldNum" sz="quarter" idx="12"/>
          </p:nvPr>
        </p:nvSpPr>
        <p:spPr/>
        <p:txBody>
          <a:bodyPr/>
          <a:lstStyle/>
          <a:p>
            <a:fld id="{A591F281-A0C6-8743-B284-59EAA61AA013}" type="slidenum">
              <a:rPr lang="es-ES" smtClean="0"/>
              <a:t>‹Nº›</a:t>
            </a:fld>
            <a:endParaRPr lang="es-ES"/>
          </a:p>
        </p:txBody>
      </p:sp>
    </p:spTree>
    <p:extLst>
      <p:ext uri="{BB962C8B-B14F-4D97-AF65-F5344CB8AC3E}">
        <p14:creationId xmlns:p14="http://schemas.microsoft.com/office/powerpoint/2010/main" val="59817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7DEAE9-1784-4D49-879D-B5A55E8C20CC}"/>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E171EDB7-813E-D347-9BC8-3563944BB78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8391A983-B528-3647-8229-207FCCC988C1}"/>
              </a:ext>
            </a:extLst>
          </p:cNvPr>
          <p:cNvSpPr>
            <a:spLocks noGrp="1"/>
          </p:cNvSpPr>
          <p:nvPr>
            <p:ph type="dt" sz="half" idx="10"/>
          </p:nvPr>
        </p:nvSpPr>
        <p:spPr/>
        <p:txBody>
          <a:bodyPr/>
          <a:lstStyle/>
          <a:p>
            <a:fld id="{2C091782-8573-F341-BE6C-89D9581B7237}" type="datetimeFigureOut">
              <a:rPr lang="es-ES" smtClean="0"/>
              <a:t>29/5/25</a:t>
            </a:fld>
            <a:endParaRPr lang="es-ES"/>
          </a:p>
        </p:txBody>
      </p:sp>
      <p:sp>
        <p:nvSpPr>
          <p:cNvPr id="5" name="Marcador de pie de página 4">
            <a:extLst>
              <a:ext uri="{FF2B5EF4-FFF2-40B4-BE49-F238E27FC236}">
                <a16:creationId xmlns:a16="http://schemas.microsoft.com/office/drawing/2014/main" id="{CB2D91B5-3B68-5240-B95A-8EE39FC0E64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EF05828-BD1B-C84A-B1CB-74BE159FDD7C}"/>
              </a:ext>
            </a:extLst>
          </p:cNvPr>
          <p:cNvSpPr>
            <a:spLocks noGrp="1"/>
          </p:cNvSpPr>
          <p:nvPr>
            <p:ph type="sldNum" sz="quarter" idx="12"/>
          </p:nvPr>
        </p:nvSpPr>
        <p:spPr/>
        <p:txBody>
          <a:bodyPr/>
          <a:lstStyle/>
          <a:p>
            <a:fld id="{A591F281-A0C6-8743-B284-59EAA61AA013}" type="slidenum">
              <a:rPr lang="es-ES" smtClean="0"/>
              <a:t>‹Nº›</a:t>
            </a:fld>
            <a:endParaRPr lang="es-ES"/>
          </a:p>
        </p:txBody>
      </p:sp>
    </p:spTree>
    <p:extLst>
      <p:ext uri="{BB962C8B-B14F-4D97-AF65-F5344CB8AC3E}">
        <p14:creationId xmlns:p14="http://schemas.microsoft.com/office/powerpoint/2010/main" val="3386326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679B59-50D9-634D-97B9-43E316102323}"/>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56727F64-4D7E-9349-A5C0-AD4D8FF0694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B906E3D-B28C-8A46-ADD5-2076C5B9844C}"/>
              </a:ext>
            </a:extLst>
          </p:cNvPr>
          <p:cNvSpPr>
            <a:spLocks noGrp="1"/>
          </p:cNvSpPr>
          <p:nvPr>
            <p:ph type="dt" sz="half" idx="10"/>
          </p:nvPr>
        </p:nvSpPr>
        <p:spPr/>
        <p:txBody>
          <a:bodyPr/>
          <a:lstStyle/>
          <a:p>
            <a:fld id="{2C091782-8573-F341-BE6C-89D9581B7237}" type="datetimeFigureOut">
              <a:rPr lang="es-ES" smtClean="0"/>
              <a:t>29/5/25</a:t>
            </a:fld>
            <a:endParaRPr lang="es-ES"/>
          </a:p>
        </p:txBody>
      </p:sp>
      <p:sp>
        <p:nvSpPr>
          <p:cNvPr id="5" name="Marcador de pie de página 4">
            <a:extLst>
              <a:ext uri="{FF2B5EF4-FFF2-40B4-BE49-F238E27FC236}">
                <a16:creationId xmlns:a16="http://schemas.microsoft.com/office/drawing/2014/main" id="{7C9C8E1A-05A7-E741-AA48-E335835C90D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025703D-BA74-2C4B-B9AA-986529E57B1B}"/>
              </a:ext>
            </a:extLst>
          </p:cNvPr>
          <p:cNvSpPr>
            <a:spLocks noGrp="1"/>
          </p:cNvSpPr>
          <p:nvPr>
            <p:ph type="sldNum" sz="quarter" idx="12"/>
          </p:nvPr>
        </p:nvSpPr>
        <p:spPr/>
        <p:txBody>
          <a:bodyPr/>
          <a:lstStyle/>
          <a:p>
            <a:fld id="{A591F281-A0C6-8743-B284-59EAA61AA013}" type="slidenum">
              <a:rPr lang="es-ES" smtClean="0"/>
              <a:t>‹Nº›</a:t>
            </a:fld>
            <a:endParaRPr lang="es-ES"/>
          </a:p>
        </p:txBody>
      </p:sp>
    </p:spTree>
    <p:extLst>
      <p:ext uri="{BB962C8B-B14F-4D97-AF65-F5344CB8AC3E}">
        <p14:creationId xmlns:p14="http://schemas.microsoft.com/office/powerpoint/2010/main" val="799637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373B06-1853-954A-82FF-59714FF08135}"/>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47F95D9F-AE2A-644F-A8CC-517B9E32A163}"/>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A146A467-2417-904B-AACD-FEB08237A665}"/>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FFB320DB-A963-E14A-952E-24BEBFACEB1C}"/>
              </a:ext>
            </a:extLst>
          </p:cNvPr>
          <p:cNvSpPr>
            <a:spLocks noGrp="1"/>
          </p:cNvSpPr>
          <p:nvPr>
            <p:ph type="dt" sz="half" idx="10"/>
          </p:nvPr>
        </p:nvSpPr>
        <p:spPr/>
        <p:txBody>
          <a:bodyPr/>
          <a:lstStyle/>
          <a:p>
            <a:fld id="{2C091782-8573-F341-BE6C-89D9581B7237}" type="datetimeFigureOut">
              <a:rPr lang="es-ES" smtClean="0"/>
              <a:t>29/5/25</a:t>
            </a:fld>
            <a:endParaRPr lang="es-ES"/>
          </a:p>
        </p:txBody>
      </p:sp>
      <p:sp>
        <p:nvSpPr>
          <p:cNvPr id="6" name="Marcador de pie de página 5">
            <a:extLst>
              <a:ext uri="{FF2B5EF4-FFF2-40B4-BE49-F238E27FC236}">
                <a16:creationId xmlns:a16="http://schemas.microsoft.com/office/drawing/2014/main" id="{E0DF72B2-8B1A-3F4F-AD98-F4F4B58FF7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B29BEEB-4B27-8143-9172-982DAEE51C5F}"/>
              </a:ext>
            </a:extLst>
          </p:cNvPr>
          <p:cNvSpPr>
            <a:spLocks noGrp="1"/>
          </p:cNvSpPr>
          <p:nvPr>
            <p:ph type="sldNum" sz="quarter" idx="12"/>
          </p:nvPr>
        </p:nvSpPr>
        <p:spPr/>
        <p:txBody>
          <a:bodyPr/>
          <a:lstStyle/>
          <a:p>
            <a:fld id="{A591F281-A0C6-8743-B284-59EAA61AA013}" type="slidenum">
              <a:rPr lang="es-ES" smtClean="0"/>
              <a:t>‹Nº›</a:t>
            </a:fld>
            <a:endParaRPr lang="es-ES"/>
          </a:p>
        </p:txBody>
      </p:sp>
    </p:spTree>
    <p:extLst>
      <p:ext uri="{BB962C8B-B14F-4D97-AF65-F5344CB8AC3E}">
        <p14:creationId xmlns:p14="http://schemas.microsoft.com/office/powerpoint/2010/main" val="2707184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6E3F66-456A-CA47-B69C-B6329E495901}"/>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8E9BB90C-6CCC-354E-A02D-3457DFFD4F5F}"/>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5AE7004-1FFE-0E41-8BB9-0948DA756548}"/>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1D351C16-0091-3E46-84D2-A4BBA068DD0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184ED4C-E4D3-AA46-B66D-4DCA36F95CA1}"/>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0DCD4EAB-4296-7342-9492-6D8FFE3D3155}"/>
              </a:ext>
            </a:extLst>
          </p:cNvPr>
          <p:cNvSpPr>
            <a:spLocks noGrp="1"/>
          </p:cNvSpPr>
          <p:nvPr>
            <p:ph type="dt" sz="half" idx="10"/>
          </p:nvPr>
        </p:nvSpPr>
        <p:spPr/>
        <p:txBody>
          <a:bodyPr/>
          <a:lstStyle/>
          <a:p>
            <a:fld id="{2C091782-8573-F341-BE6C-89D9581B7237}" type="datetimeFigureOut">
              <a:rPr lang="es-ES" smtClean="0"/>
              <a:t>29/5/25</a:t>
            </a:fld>
            <a:endParaRPr lang="es-ES"/>
          </a:p>
        </p:txBody>
      </p:sp>
      <p:sp>
        <p:nvSpPr>
          <p:cNvPr id="8" name="Marcador de pie de página 7">
            <a:extLst>
              <a:ext uri="{FF2B5EF4-FFF2-40B4-BE49-F238E27FC236}">
                <a16:creationId xmlns:a16="http://schemas.microsoft.com/office/drawing/2014/main" id="{7151F588-FC74-FB46-9501-7A86F848D16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576448A-15B9-A94F-AE66-58CA40584643}"/>
              </a:ext>
            </a:extLst>
          </p:cNvPr>
          <p:cNvSpPr>
            <a:spLocks noGrp="1"/>
          </p:cNvSpPr>
          <p:nvPr>
            <p:ph type="sldNum" sz="quarter" idx="12"/>
          </p:nvPr>
        </p:nvSpPr>
        <p:spPr/>
        <p:txBody>
          <a:bodyPr/>
          <a:lstStyle/>
          <a:p>
            <a:fld id="{A591F281-A0C6-8743-B284-59EAA61AA013}" type="slidenum">
              <a:rPr lang="es-ES" smtClean="0"/>
              <a:t>‹Nº›</a:t>
            </a:fld>
            <a:endParaRPr lang="es-ES"/>
          </a:p>
        </p:txBody>
      </p:sp>
    </p:spTree>
    <p:extLst>
      <p:ext uri="{BB962C8B-B14F-4D97-AF65-F5344CB8AC3E}">
        <p14:creationId xmlns:p14="http://schemas.microsoft.com/office/powerpoint/2010/main" val="2956065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8ADA6D-14E0-5C48-ADD2-76574AC313AC}"/>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AA9C0AC2-B6E1-264C-98B1-C641D1E7408A}"/>
              </a:ext>
            </a:extLst>
          </p:cNvPr>
          <p:cNvSpPr>
            <a:spLocks noGrp="1"/>
          </p:cNvSpPr>
          <p:nvPr>
            <p:ph type="dt" sz="half" idx="10"/>
          </p:nvPr>
        </p:nvSpPr>
        <p:spPr/>
        <p:txBody>
          <a:bodyPr/>
          <a:lstStyle/>
          <a:p>
            <a:fld id="{2C091782-8573-F341-BE6C-89D9581B7237}" type="datetimeFigureOut">
              <a:rPr lang="es-ES" smtClean="0"/>
              <a:t>29/5/25</a:t>
            </a:fld>
            <a:endParaRPr lang="es-ES"/>
          </a:p>
        </p:txBody>
      </p:sp>
      <p:sp>
        <p:nvSpPr>
          <p:cNvPr id="4" name="Marcador de pie de página 3">
            <a:extLst>
              <a:ext uri="{FF2B5EF4-FFF2-40B4-BE49-F238E27FC236}">
                <a16:creationId xmlns:a16="http://schemas.microsoft.com/office/drawing/2014/main" id="{F8DEF260-42C7-0F4B-A750-2C0021476F2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35AC287-F426-1447-BF58-BD816109D5D9}"/>
              </a:ext>
            </a:extLst>
          </p:cNvPr>
          <p:cNvSpPr>
            <a:spLocks noGrp="1"/>
          </p:cNvSpPr>
          <p:nvPr>
            <p:ph type="sldNum" sz="quarter" idx="12"/>
          </p:nvPr>
        </p:nvSpPr>
        <p:spPr/>
        <p:txBody>
          <a:bodyPr/>
          <a:lstStyle/>
          <a:p>
            <a:fld id="{A591F281-A0C6-8743-B284-59EAA61AA013}" type="slidenum">
              <a:rPr lang="es-ES" smtClean="0"/>
              <a:t>‹Nº›</a:t>
            </a:fld>
            <a:endParaRPr lang="es-ES"/>
          </a:p>
        </p:txBody>
      </p:sp>
    </p:spTree>
    <p:extLst>
      <p:ext uri="{BB962C8B-B14F-4D97-AF65-F5344CB8AC3E}">
        <p14:creationId xmlns:p14="http://schemas.microsoft.com/office/powerpoint/2010/main" val="121175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BA0C0-D80A-9144-BA3D-7EE72503F59B}"/>
              </a:ext>
            </a:extLst>
          </p:cNvPr>
          <p:cNvSpPr>
            <a:spLocks noGrp="1"/>
          </p:cNvSpPr>
          <p:nvPr>
            <p:ph type="dt" sz="half" idx="10"/>
          </p:nvPr>
        </p:nvSpPr>
        <p:spPr/>
        <p:txBody>
          <a:bodyPr/>
          <a:lstStyle/>
          <a:p>
            <a:fld id="{2C091782-8573-F341-BE6C-89D9581B7237}" type="datetimeFigureOut">
              <a:rPr lang="es-ES" smtClean="0"/>
              <a:t>29/5/25</a:t>
            </a:fld>
            <a:endParaRPr lang="es-ES"/>
          </a:p>
        </p:txBody>
      </p:sp>
      <p:sp>
        <p:nvSpPr>
          <p:cNvPr id="3" name="Marcador de pie de página 2">
            <a:extLst>
              <a:ext uri="{FF2B5EF4-FFF2-40B4-BE49-F238E27FC236}">
                <a16:creationId xmlns:a16="http://schemas.microsoft.com/office/drawing/2014/main" id="{78C42256-DE03-364A-9586-07E85EEC5C3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0B545DF-A4C7-6246-A015-97F3B8244640}"/>
              </a:ext>
            </a:extLst>
          </p:cNvPr>
          <p:cNvSpPr>
            <a:spLocks noGrp="1"/>
          </p:cNvSpPr>
          <p:nvPr>
            <p:ph type="sldNum" sz="quarter" idx="12"/>
          </p:nvPr>
        </p:nvSpPr>
        <p:spPr/>
        <p:txBody>
          <a:bodyPr/>
          <a:lstStyle/>
          <a:p>
            <a:fld id="{A591F281-A0C6-8743-B284-59EAA61AA013}" type="slidenum">
              <a:rPr lang="es-ES" smtClean="0"/>
              <a:t>‹Nº›</a:t>
            </a:fld>
            <a:endParaRPr lang="es-ES"/>
          </a:p>
        </p:txBody>
      </p:sp>
    </p:spTree>
    <p:extLst>
      <p:ext uri="{BB962C8B-B14F-4D97-AF65-F5344CB8AC3E}">
        <p14:creationId xmlns:p14="http://schemas.microsoft.com/office/powerpoint/2010/main" val="3428075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7F3ACE-30D3-EB48-8D21-761F1CA90EA9}"/>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A1031D19-EDE9-1242-9115-502299FFA02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53C9CA6B-9EC7-1D40-BF63-8BFCD1030CA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2975A62-6A24-AE4E-B6B9-C88992FBAF00}"/>
              </a:ext>
            </a:extLst>
          </p:cNvPr>
          <p:cNvSpPr>
            <a:spLocks noGrp="1"/>
          </p:cNvSpPr>
          <p:nvPr>
            <p:ph type="dt" sz="half" idx="10"/>
          </p:nvPr>
        </p:nvSpPr>
        <p:spPr/>
        <p:txBody>
          <a:bodyPr/>
          <a:lstStyle/>
          <a:p>
            <a:fld id="{2C091782-8573-F341-BE6C-89D9581B7237}" type="datetimeFigureOut">
              <a:rPr lang="es-ES" smtClean="0"/>
              <a:t>29/5/25</a:t>
            </a:fld>
            <a:endParaRPr lang="es-ES"/>
          </a:p>
        </p:txBody>
      </p:sp>
      <p:sp>
        <p:nvSpPr>
          <p:cNvPr id="6" name="Marcador de pie de página 5">
            <a:extLst>
              <a:ext uri="{FF2B5EF4-FFF2-40B4-BE49-F238E27FC236}">
                <a16:creationId xmlns:a16="http://schemas.microsoft.com/office/drawing/2014/main" id="{09BA4E0A-822B-3C4E-9A0D-AD9E0B6AD04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C93CD29-3A1B-0D46-A94A-3BE800726C6E}"/>
              </a:ext>
            </a:extLst>
          </p:cNvPr>
          <p:cNvSpPr>
            <a:spLocks noGrp="1"/>
          </p:cNvSpPr>
          <p:nvPr>
            <p:ph type="sldNum" sz="quarter" idx="12"/>
          </p:nvPr>
        </p:nvSpPr>
        <p:spPr/>
        <p:txBody>
          <a:bodyPr/>
          <a:lstStyle/>
          <a:p>
            <a:fld id="{A591F281-A0C6-8743-B284-59EAA61AA013}" type="slidenum">
              <a:rPr lang="es-ES" smtClean="0"/>
              <a:t>‹Nº›</a:t>
            </a:fld>
            <a:endParaRPr lang="es-ES"/>
          </a:p>
        </p:txBody>
      </p:sp>
    </p:spTree>
    <p:extLst>
      <p:ext uri="{BB962C8B-B14F-4D97-AF65-F5344CB8AC3E}">
        <p14:creationId xmlns:p14="http://schemas.microsoft.com/office/powerpoint/2010/main" val="3392074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AD420E-FCED-C54D-97C6-A940B18D0474}"/>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3D4FBB3D-38BC-1E44-8921-8696A5A5F68B}"/>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CL"/>
          </a:p>
        </p:txBody>
      </p:sp>
      <p:sp>
        <p:nvSpPr>
          <p:cNvPr id="4" name="Marcador de texto 3">
            <a:extLst>
              <a:ext uri="{FF2B5EF4-FFF2-40B4-BE49-F238E27FC236}">
                <a16:creationId xmlns:a16="http://schemas.microsoft.com/office/drawing/2014/main" id="{D2F7E0DB-6628-4247-9417-241B466797C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D36AA43-CE54-0B4A-8B9F-D470B3DBB897}"/>
              </a:ext>
            </a:extLst>
          </p:cNvPr>
          <p:cNvSpPr>
            <a:spLocks noGrp="1"/>
          </p:cNvSpPr>
          <p:nvPr>
            <p:ph type="dt" sz="half" idx="10"/>
          </p:nvPr>
        </p:nvSpPr>
        <p:spPr/>
        <p:txBody>
          <a:bodyPr/>
          <a:lstStyle/>
          <a:p>
            <a:fld id="{2C091782-8573-F341-BE6C-89D9581B7237}" type="datetimeFigureOut">
              <a:rPr lang="es-ES" smtClean="0"/>
              <a:t>29/5/25</a:t>
            </a:fld>
            <a:endParaRPr lang="es-ES"/>
          </a:p>
        </p:txBody>
      </p:sp>
      <p:sp>
        <p:nvSpPr>
          <p:cNvPr id="6" name="Marcador de pie de página 5">
            <a:extLst>
              <a:ext uri="{FF2B5EF4-FFF2-40B4-BE49-F238E27FC236}">
                <a16:creationId xmlns:a16="http://schemas.microsoft.com/office/drawing/2014/main" id="{81040C90-52C2-F94B-AEA7-705C4BB6851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68344A1-15C4-3648-9924-D6069AF26BFC}"/>
              </a:ext>
            </a:extLst>
          </p:cNvPr>
          <p:cNvSpPr>
            <a:spLocks noGrp="1"/>
          </p:cNvSpPr>
          <p:nvPr>
            <p:ph type="sldNum" sz="quarter" idx="12"/>
          </p:nvPr>
        </p:nvSpPr>
        <p:spPr/>
        <p:txBody>
          <a:bodyPr/>
          <a:lstStyle/>
          <a:p>
            <a:fld id="{A591F281-A0C6-8743-B284-59EAA61AA013}" type="slidenum">
              <a:rPr lang="es-ES" smtClean="0"/>
              <a:t>‹Nº›</a:t>
            </a:fld>
            <a:endParaRPr lang="es-ES"/>
          </a:p>
        </p:txBody>
      </p:sp>
    </p:spTree>
    <p:extLst>
      <p:ext uri="{BB962C8B-B14F-4D97-AF65-F5344CB8AC3E}">
        <p14:creationId xmlns:p14="http://schemas.microsoft.com/office/powerpoint/2010/main" val="636229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EA7689-B8D7-A147-9248-DA4A7ECAA5B6}"/>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1DE342FA-42A7-1A4C-B2EA-BE5BDB2D230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483F1086-5538-DC43-BECB-EB2F94F89EA2}"/>
              </a:ext>
            </a:extLst>
          </p:cNvPr>
          <p:cNvSpPr>
            <a:spLocks noGrp="1"/>
          </p:cNvSpPr>
          <p:nvPr>
            <p:ph type="dt" sz="half" idx="10"/>
          </p:nvPr>
        </p:nvSpPr>
        <p:spPr/>
        <p:txBody>
          <a:bodyPr/>
          <a:lstStyle/>
          <a:p>
            <a:fld id="{2C091782-8573-F341-BE6C-89D9581B7237}" type="datetimeFigureOut">
              <a:rPr lang="es-ES" smtClean="0"/>
              <a:t>29/5/25</a:t>
            </a:fld>
            <a:endParaRPr lang="es-ES"/>
          </a:p>
        </p:txBody>
      </p:sp>
      <p:sp>
        <p:nvSpPr>
          <p:cNvPr id="5" name="Marcador de pie de página 4">
            <a:extLst>
              <a:ext uri="{FF2B5EF4-FFF2-40B4-BE49-F238E27FC236}">
                <a16:creationId xmlns:a16="http://schemas.microsoft.com/office/drawing/2014/main" id="{FFE45B8B-4743-A346-A208-D9797D9E08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9548CF4-A53D-F348-956F-9F3AB70C3DC5}"/>
              </a:ext>
            </a:extLst>
          </p:cNvPr>
          <p:cNvSpPr>
            <a:spLocks noGrp="1"/>
          </p:cNvSpPr>
          <p:nvPr>
            <p:ph type="sldNum" sz="quarter" idx="12"/>
          </p:nvPr>
        </p:nvSpPr>
        <p:spPr/>
        <p:txBody>
          <a:bodyPr/>
          <a:lstStyle/>
          <a:p>
            <a:fld id="{A591F281-A0C6-8743-B284-59EAA61AA013}" type="slidenum">
              <a:rPr lang="es-ES" smtClean="0"/>
              <a:t>‹Nº›</a:t>
            </a:fld>
            <a:endParaRPr lang="es-ES"/>
          </a:p>
        </p:txBody>
      </p:sp>
    </p:spTree>
    <p:extLst>
      <p:ext uri="{BB962C8B-B14F-4D97-AF65-F5344CB8AC3E}">
        <p14:creationId xmlns:p14="http://schemas.microsoft.com/office/powerpoint/2010/main" val="3619415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4EE5474-6DCA-4547-AA48-5AC052C8C96D}"/>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3E8EE0DB-3BE6-394C-8E84-21C16E16D9C1}"/>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735BA50C-37AC-A142-A785-8A33EF875F56}"/>
              </a:ext>
            </a:extLst>
          </p:cNvPr>
          <p:cNvSpPr>
            <a:spLocks noGrp="1"/>
          </p:cNvSpPr>
          <p:nvPr>
            <p:ph type="dt" sz="half" idx="10"/>
          </p:nvPr>
        </p:nvSpPr>
        <p:spPr/>
        <p:txBody>
          <a:bodyPr/>
          <a:lstStyle/>
          <a:p>
            <a:fld id="{2C091782-8573-F341-BE6C-89D9581B7237}" type="datetimeFigureOut">
              <a:rPr lang="es-ES" smtClean="0"/>
              <a:t>29/5/25</a:t>
            </a:fld>
            <a:endParaRPr lang="es-ES"/>
          </a:p>
        </p:txBody>
      </p:sp>
      <p:sp>
        <p:nvSpPr>
          <p:cNvPr id="5" name="Marcador de pie de página 4">
            <a:extLst>
              <a:ext uri="{FF2B5EF4-FFF2-40B4-BE49-F238E27FC236}">
                <a16:creationId xmlns:a16="http://schemas.microsoft.com/office/drawing/2014/main" id="{EAC3D27B-C454-F345-A503-C49A96EF89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F8546C1-4022-0F48-B462-C64C01880259}"/>
              </a:ext>
            </a:extLst>
          </p:cNvPr>
          <p:cNvSpPr>
            <a:spLocks noGrp="1"/>
          </p:cNvSpPr>
          <p:nvPr>
            <p:ph type="sldNum" sz="quarter" idx="12"/>
          </p:nvPr>
        </p:nvSpPr>
        <p:spPr/>
        <p:txBody>
          <a:bodyPr/>
          <a:lstStyle/>
          <a:p>
            <a:fld id="{A591F281-A0C6-8743-B284-59EAA61AA013}" type="slidenum">
              <a:rPr lang="es-ES" smtClean="0"/>
              <a:t>‹Nº›</a:t>
            </a:fld>
            <a:endParaRPr lang="es-ES"/>
          </a:p>
        </p:txBody>
      </p:sp>
    </p:spTree>
    <p:extLst>
      <p:ext uri="{BB962C8B-B14F-4D97-AF65-F5344CB8AC3E}">
        <p14:creationId xmlns:p14="http://schemas.microsoft.com/office/powerpoint/2010/main" val="3109925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5ADFAC8-69EA-A04A-BE6C-62E954CC632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3B5386F8-2219-0F4E-B845-27D5EFBE348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AC4CD851-A69C-F549-B0FD-C8B817966B0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C091782-8573-F341-BE6C-89D9581B7237}" type="datetimeFigureOut">
              <a:rPr lang="es-ES" smtClean="0"/>
              <a:t>29/5/25</a:t>
            </a:fld>
            <a:endParaRPr lang="es-ES"/>
          </a:p>
        </p:txBody>
      </p:sp>
      <p:sp>
        <p:nvSpPr>
          <p:cNvPr id="5" name="Marcador de pie de página 4">
            <a:extLst>
              <a:ext uri="{FF2B5EF4-FFF2-40B4-BE49-F238E27FC236}">
                <a16:creationId xmlns:a16="http://schemas.microsoft.com/office/drawing/2014/main" id="{5D9492C0-6F4E-9D43-9005-0255AD08772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1DEF5C15-43CC-A541-8669-80185802BD0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591F281-A0C6-8743-B284-59EAA61AA013}" type="slidenum">
              <a:rPr lang="es-ES" smtClean="0"/>
              <a:t>‹Nº›</a:t>
            </a:fld>
            <a:endParaRPr lang="es-ES"/>
          </a:p>
        </p:txBody>
      </p:sp>
    </p:spTree>
    <p:extLst>
      <p:ext uri="{BB962C8B-B14F-4D97-AF65-F5344CB8AC3E}">
        <p14:creationId xmlns:p14="http://schemas.microsoft.com/office/powerpoint/2010/main" val="18046936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C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image" Target="../media/image9.jpeg"/><Relationship Id="rId5" Type="http://schemas.openxmlformats.org/officeDocument/2006/relationships/image" Target="../media/image5.jpeg"/><Relationship Id="rId10" Type="http://schemas.openxmlformats.org/officeDocument/2006/relationships/hyperlink" Target="mailto:elizabeth.muga@usm.cl" TargetMode="External"/><Relationship Id="rId4" Type="http://schemas.openxmlformats.org/officeDocument/2006/relationships/image" Target="../media/image1.png"/><Relationship Id="rId9" Type="http://schemas.openxmlformats.org/officeDocument/2006/relationships/hyperlink" Target="mailto:secposgrado.elo@usm.c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electronica.usm.cl/wp-content/uploads/2023/01/Anexo-3_2023.pdf"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svgsilh.com/pt/e91e63/image/304729.html" TargetMode="External"/><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svgsilh.com/pt/e91e63/image/304729.html" TargetMode="External"/><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svgsilh.com/pt/e91e63/image/304729.html" TargetMode="External"/><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svgsilh.com/pt/e91e63/image/304729.html" TargetMode="External"/><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svgsilh.com/pt/e91e63/image/304729.html" TargetMode="External"/><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svgsilh.com/pt/e91e63/image/304729.html" TargetMode="External"/><Relationship Id="rId5" Type="http://schemas.openxmlformats.org/officeDocument/2006/relationships/image" Target="../media/image12.sv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svgsilh.com/pt/e91e63/image/304729.html" TargetMode="External"/><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svgsilh.com/pt/e91e63/image/304729.html" TargetMode="External"/><Relationship Id="rId5" Type="http://schemas.openxmlformats.org/officeDocument/2006/relationships/image" Target="../media/image12.sv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3.tif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hyperlink" Target="mailto:elizabeth.muga@usm.cl" TargetMode="External"/><Relationship Id="rId5" Type="http://schemas.openxmlformats.org/officeDocument/2006/relationships/diagramQuickStyle" Target="../diagrams/quickStyle1.xml"/><Relationship Id="rId10" Type="http://schemas.openxmlformats.org/officeDocument/2006/relationships/hyperlink" Target="mailto:secposgrado.elo@usm.cl" TargetMode="External"/><Relationship Id="rId4" Type="http://schemas.openxmlformats.org/officeDocument/2006/relationships/diagramLayout" Target="../diagrams/layout1.xml"/><Relationship Id="rId9" Type="http://schemas.openxmlformats.org/officeDocument/2006/relationships/hyperlink" Target="http://www.electronica.usm.cl/postulacion/"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admision.usm.cl/postulaciones-list/" TargetMode="Externa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ptura de pantalla 2020-06-12 a la(s) 7.02.29 p. 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8179"/>
            <a:ext cx="9144000" cy="538029"/>
          </a:xfrm>
          <a:prstGeom prst="rect">
            <a:avLst/>
          </a:prstGeom>
        </p:spPr>
      </p:pic>
      <p:sp>
        <p:nvSpPr>
          <p:cNvPr id="11" name="CuadroTexto 10"/>
          <p:cNvSpPr txBox="1"/>
          <p:nvPr/>
        </p:nvSpPr>
        <p:spPr>
          <a:xfrm>
            <a:off x="557365" y="488024"/>
            <a:ext cx="6935256" cy="369332"/>
          </a:xfrm>
          <a:prstGeom prst="rect">
            <a:avLst/>
          </a:prstGeom>
          <a:noFill/>
        </p:spPr>
        <p:txBody>
          <a:bodyPr wrap="square" rtlCol="0">
            <a:spAutoFit/>
          </a:bodyPr>
          <a:lstStyle/>
          <a:p>
            <a:r>
              <a:rPr lang="es-ES" b="1" dirty="0">
                <a:solidFill>
                  <a:schemeClr val="bg1"/>
                </a:solidFill>
                <a:latin typeface="Century Gothic" panose="020B0502020202020204" pitchFamily="34" charset="0"/>
                <a:cs typeface="Arial"/>
              </a:rPr>
              <a:t>Postgrado Departamento de Electrónica</a:t>
            </a:r>
          </a:p>
        </p:txBody>
      </p:sp>
      <p:sp>
        <p:nvSpPr>
          <p:cNvPr id="12" name="CuadroTexto 11"/>
          <p:cNvSpPr txBox="1"/>
          <p:nvPr/>
        </p:nvSpPr>
        <p:spPr>
          <a:xfrm>
            <a:off x="1275222" y="1870084"/>
            <a:ext cx="6775329" cy="5899051"/>
          </a:xfrm>
          <a:prstGeom prst="rect">
            <a:avLst/>
          </a:prstGeom>
          <a:noFill/>
        </p:spPr>
        <p:txBody>
          <a:bodyPr wrap="square" rtlCol="0">
            <a:spAutoFit/>
          </a:bodyPr>
          <a:lstStyle/>
          <a:p>
            <a:pPr algn="ctr"/>
            <a:endParaRPr lang="es-ES_tradnl" sz="2800" b="1" baseline="30000" dirty="0">
              <a:latin typeface="Century Gothic" panose="020B0502020202020204" pitchFamily="34" charset="0"/>
            </a:endParaRPr>
          </a:p>
          <a:p>
            <a:pPr algn="ctr"/>
            <a:r>
              <a:rPr lang="es-ES_tradnl" sz="3200" b="1" baseline="30000" dirty="0">
                <a:latin typeface="Calibri" panose="020F0502020204030204" pitchFamily="34" charset="0"/>
                <a:cs typeface="Calibri" panose="020F0502020204030204" pitchFamily="34" charset="0"/>
              </a:rPr>
              <a:t>Magíster en Ciencias de la Ingeniería Electrónica</a:t>
            </a:r>
          </a:p>
          <a:p>
            <a:pPr algn="ctr"/>
            <a:r>
              <a:rPr lang="es-ES_tradnl" sz="3200" b="1" baseline="30000" dirty="0">
                <a:latin typeface="Calibri" panose="020F0502020204030204" pitchFamily="34" charset="0"/>
                <a:cs typeface="Calibri" panose="020F0502020204030204" pitchFamily="34" charset="0"/>
              </a:rPr>
              <a:t>Doctorado en Ingeniería Electrónica</a:t>
            </a:r>
          </a:p>
          <a:p>
            <a:pPr algn="ctr"/>
            <a:endParaRPr lang="es-ES_tradnl" sz="3200" baseline="30000" dirty="0">
              <a:latin typeface="Calibri" panose="020F0502020204030204" pitchFamily="34" charset="0"/>
              <a:cs typeface="Calibri" panose="020F0502020204030204" pitchFamily="34" charset="0"/>
            </a:endParaRPr>
          </a:p>
          <a:p>
            <a:pPr algn="ctr"/>
            <a:r>
              <a:rPr lang="es-ES_tradnl" sz="3200" b="1" baseline="30000" dirty="0">
                <a:latin typeface="Calibri" panose="020F0502020204030204" pitchFamily="34" charset="0"/>
                <a:cs typeface="Calibri" panose="020F0502020204030204" pitchFamily="34" charset="0"/>
              </a:rPr>
              <a:t>2025</a:t>
            </a:r>
          </a:p>
          <a:p>
            <a:pPr algn="ctr"/>
            <a:endParaRPr lang="es-ES_tradnl" sz="3200" baseline="30000" dirty="0">
              <a:latin typeface="Calibri" panose="020F0502020204030204" pitchFamily="34" charset="0"/>
              <a:cs typeface="Calibri" panose="020F0502020204030204" pitchFamily="34" charset="0"/>
            </a:endParaRPr>
          </a:p>
          <a:p>
            <a:pPr algn="ctr"/>
            <a:endParaRPr lang="es-ES_tradnl" sz="3200" b="1" baseline="30000" dirty="0">
              <a:latin typeface="Calibri" panose="020F0502020204030204" pitchFamily="34" charset="0"/>
              <a:cs typeface="Calibri" panose="020F0502020204030204" pitchFamily="34" charset="0"/>
            </a:endParaRPr>
          </a:p>
          <a:p>
            <a:pPr algn="ctr"/>
            <a:r>
              <a:rPr lang="es-ES_tradnl" sz="3200" b="1" baseline="30000" dirty="0">
                <a:latin typeface="Calibri" panose="020F0502020204030204" pitchFamily="34" charset="0"/>
                <a:cs typeface="Calibri" panose="020F0502020204030204" pitchFamily="34" charset="0"/>
              </a:rPr>
              <a:t>Dr. César Silva J.</a:t>
            </a:r>
          </a:p>
          <a:p>
            <a:pPr algn="ctr"/>
            <a:r>
              <a:rPr lang="es-ES_tradnl" sz="3200" baseline="30000" dirty="0">
                <a:latin typeface="Calibri" panose="020F0502020204030204" pitchFamily="34" charset="0"/>
                <a:cs typeface="Calibri" panose="020F0502020204030204" pitchFamily="34" charset="0"/>
              </a:rPr>
              <a:t>Coordinador de Investigación y Postgrado</a:t>
            </a:r>
          </a:p>
          <a:p>
            <a:pPr algn="ctr"/>
            <a:r>
              <a:rPr lang="es-ES_tradnl" sz="2800" baseline="30000" dirty="0">
                <a:solidFill>
                  <a:schemeClr val="bg1">
                    <a:lumMod val="50000"/>
                  </a:schemeClr>
                </a:solidFill>
                <a:latin typeface="Calibri" panose="020F0502020204030204" pitchFamily="34" charset="0"/>
                <a:cs typeface="Calibri" panose="020F0502020204030204" pitchFamily="34" charset="0"/>
              </a:rPr>
              <a:t>Director Programa de Magíster en Ciencias</a:t>
            </a:r>
          </a:p>
          <a:p>
            <a:pPr algn="ctr"/>
            <a:r>
              <a:rPr lang="es-ES_tradnl" sz="2800" baseline="30000" dirty="0">
                <a:solidFill>
                  <a:schemeClr val="bg1">
                    <a:lumMod val="50000"/>
                  </a:schemeClr>
                </a:solidFill>
                <a:latin typeface="Calibri" panose="020F0502020204030204" pitchFamily="34" charset="0"/>
                <a:cs typeface="Calibri" panose="020F0502020204030204" pitchFamily="34" charset="0"/>
              </a:rPr>
              <a:t> de la Ingeniería Electrónica</a:t>
            </a:r>
          </a:p>
          <a:p>
            <a:pPr algn="ctr"/>
            <a:endParaRPr lang="es-ES_tradnl" sz="2800" b="1" baseline="30000" dirty="0">
              <a:latin typeface="Calibri" panose="020F0502020204030204" pitchFamily="34" charset="0"/>
              <a:cs typeface="Calibri" panose="020F0502020204030204" pitchFamily="34" charset="0"/>
            </a:endParaRPr>
          </a:p>
          <a:p>
            <a:pPr algn="ctr"/>
            <a:r>
              <a:rPr lang="es-ES_tradnl" sz="2800" b="1" baseline="30000" dirty="0">
                <a:latin typeface="Calibri" panose="020F0502020204030204" pitchFamily="34" charset="0"/>
                <a:cs typeface="Calibri" panose="020F0502020204030204" pitchFamily="34" charset="0"/>
              </a:rPr>
              <a:t>Dr. Marcelo Soto H.</a:t>
            </a:r>
          </a:p>
          <a:p>
            <a:pPr algn="ctr"/>
            <a:r>
              <a:rPr lang="es-ES_tradnl" sz="2800" baseline="30000" dirty="0">
                <a:solidFill>
                  <a:schemeClr val="bg1">
                    <a:lumMod val="50000"/>
                  </a:schemeClr>
                </a:solidFill>
                <a:latin typeface="Calibri" panose="020F0502020204030204" pitchFamily="34" charset="0"/>
                <a:cs typeface="Calibri" panose="020F0502020204030204" pitchFamily="34" charset="0"/>
              </a:rPr>
              <a:t>Director Programa de Doctorado en</a:t>
            </a:r>
          </a:p>
          <a:p>
            <a:pPr algn="ctr"/>
            <a:r>
              <a:rPr lang="es-ES_tradnl" sz="2800" baseline="30000" dirty="0">
                <a:solidFill>
                  <a:schemeClr val="bg1">
                    <a:lumMod val="50000"/>
                  </a:schemeClr>
                </a:solidFill>
                <a:latin typeface="Calibri" panose="020F0502020204030204" pitchFamily="34" charset="0"/>
                <a:cs typeface="Calibri" panose="020F0502020204030204" pitchFamily="34" charset="0"/>
              </a:rPr>
              <a:t> Ingeniería Electrónica</a:t>
            </a:r>
          </a:p>
          <a:p>
            <a:pPr algn="ctr"/>
            <a:endParaRPr lang="es-ES_tradnl" sz="3200" baseline="30000" dirty="0">
              <a:latin typeface="Calibri" panose="020F0502020204030204" pitchFamily="34" charset="0"/>
              <a:cs typeface="Calibri" panose="020F0502020204030204" pitchFamily="34" charset="0"/>
            </a:endParaRPr>
          </a:p>
          <a:p>
            <a:pPr algn="ctr"/>
            <a:endParaRPr lang="es-ES_tradnl" sz="3200" baseline="30000" dirty="0">
              <a:latin typeface="Calibri" panose="020F0502020204030204" pitchFamily="34" charset="0"/>
              <a:cs typeface="Calibri" panose="020F0502020204030204" pitchFamily="34" charset="0"/>
            </a:endParaRPr>
          </a:p>
          <a:p>
            <a:pPr algn="ctr"/>
            <a:endParaRPr lang="es-ES_tradnl" sz="2500" baseline="30000" dirty="0">
              <a:solidFill>
                <a:schemeClr val="bg1">
                  <a:lumMod val="50000"/>
                </a:schemeClr>
              </a:solidFill>
              <a:latin typeface="Calibri" panose="020F0502020204030204" pitchFamily="34" charset="0"/>
              <a:cs typeface="Calibri" panose="020F0502020204030204" pitchFamily="34" charset="0"/>
            </a:endParaRPr>
          </a:p>
          <a:p>
            <a:pPr algn="ctr"/>
            <a:endParaRPr lang="es-ES_tradnl" sz="2500" baseline="30000" dirty="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3357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ptura de pantalla 2020-06-12 a la(s) 7.02.29 p. 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8179"/>
            <a:ext cx="9144000" cy="538029"/>
          </a:xfrm>
          <a:prstGeom prst="rect">
            <a:avLst/>
          </a:prstGeom>
        </p:spPr>
      </p:pic>
      <p:sp>
        <p:nvSpPr>
          <p:cNvPr id="11" name="CuadroTexto 10"/>
          <p:cNvSpPr txBox="1"/>
          <p:nvPr/>
        </p:nvSpPr>
        <p:spPr>
          <a:xfrm>
            <a:off x="557365" y="488024"/>
            <a:ext cx="6935256" cy="369332"/>
          </a:xfrm>
          <a:prstGeom prst="rect">
            <a:avLst/>
          </a:prstGeom>
          <a:noFill/>
        </p:spPr>
        <p:txBody>
          <a:bodyPr wrap="square" rtlCol="0">
            <a:spAutoFit/>
          </a:bodyPr>
          <a:lstStyle/>
          <a:p>
            <a:r>
              <a:rPr lang="es-ES" b="1" dirty="0">
                <a:solidFill>
                  <a:schemeClr val="bg1"/>
                </a:solidFill>
                <a:latin typeface="Century Gothic" panose="020B0502020202020204" pitchFamily="34" charset="0"/>
                <a:cs typeface="Arial"/>
              </a:rPr>
              <a:t>Postgrado Departamento de Electrónica</a:t>
            </a:r>
          </a:p>
        </p:txBody>
      </p:sp>
      <p:sp>
        <p:nvSpPr>
          <p:cNvPr id="12" name="CuadroTexto 11"/>
          <p:cNvSpPr txBox="1"/>
          <p:nvPr/>
        </p:nvSpPr>
        <p:spPr>
          <a:xfrm>
            <a:off x="1323347" y="1869409"/>
            <a:ext cx="6775329" cy="1569660"/>
          </a:xfrm>
          <a:prstGeom prst="rect">
            <a:avLst/>
          </a:prstGeom>
          <a:noFill/>
        </p:spPr>
        <p:txBody>
          <a:bodyPr wrap="square" rtlCol="0">
            <a:spAutoFit/>
          </a:bodyPr>
          <a:lstStyle/>
          <a:p>
            <a:pPr algn="just"/>
            <a:r>
              <a:rPr lang="es-CL" sz="3200" dirty="0">
                <a:latin typeface="Calibri" panose="020F0502020204030204" pitchFamily="34" charset="0"/>
                <a:cs typeface="Calibri" panose="020F0502020204030204" pitchFamily="34" charset="0"/>
              </a:rPr>
              <a:t>El Magíster en Ciencias de la Ingeniería Electrónica (MSc) está acreditado por 8 años (hasta julio 2025) </a:t>
            </a:r>
          </a:p>
        </p:txBody>
      </p:sp>
      <p:sp>
        <p:nvSpPr>
          <p:cNvPr id="5" name="CuadroTexto 4">
            <a:extLst>
              <a:ext uri="{FF2B5EF4-FFF2-40B4-BE49-F238E27FC236}">
                <a16:creationId xmlns:a16="http://schemas.microsoft.com/office/drawing/2014/main" id="{5C3F659F-2925-B040-85F0-FC51706F956F}"/>
              </a:ext>
            </a:extLst>
          </p:cNvPr>
          <p:cNvSpPr txBox="1"/>
          <p:nvPr/>
        </p:nvSpPr>
        <p:spPr>
          <a:xfrm>
            <a:off x="1323346" y="4016701"/>
            <a:ext cx="6775329" cy="1569660"/>
          </a:xfrm>
          <a:prstGeom prst="rect">
            <a:avLst/>
          </a:prstGeom>
          <a:noFill/>
        </p:spPr>
        <p:txBody>
          <a:bodyPr wrap="square" rtlCol="0">
            <a:spAutoFit/>
          </a:bodyPr>
          <a:lstStyle/>
          <a:p>
            <a:pPr algn="just"/>
            <a:r>
              <a:rPr lang="es-CL" sz="3200" dirty="0">
                <a:latin typeface="Calibri" panose="020F0502020204030204" pitchFamily="34" charset="0"/>
                <a:cs typeface="Calibri" panose="020F0502020204030204" pitchFamily="34" charset="0"/>
              </a:rPr>
              <a:t>El Doctorado en Ingeniería Electrónica (PhD) está acreditado por 8 años (hasta noviembre 2030) </a:t>
            </a:r>
          </a:p>
        </p:txBody>
      </p:sp>
    </p:spTree>
    <p:extLst>
      <p:ext uri="{BB962C8B-B14F-4D97-AF65-F5344CB8AC3E}">
        <p14:creationId xmlns:p14="http://schemas.microsoft.com/office/powerpoint/2010/main" val="376759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ptura de pantalla 2020-06-12 a la(s) 7.02.29 p. 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8179"/>
            <a:ext cx="9144000" cy="538029"/>
          </a:xfrm>
          <a:prstGeom prst="rect">
            <a:avLst/>
          </a:prstGeom>
        </p:spPr>
      </p:pic>
      <p:sp>
        <p:nvSpPr>
          <p:cNvPr id="11" name="CuadroTexto 10"/>
          <p:cNvSpPr txBox="1"/>
          <p:nvPr/>
        </p:nvSpPr>
        <p:spPr>
          <a:xfrm>
            <a:off x="557365" y="488024"/>
            <a:ext cx="6935256" cy="369332"/>
          </a:xfrm>
          <a:prstGeom prst="rect">
            <a:avLst/>
          </a:prstGeom>
          <a:noFill/>
        </p:spPr>
        <p:txBody>
          <a:bodyPr wrap="square" rtlCol="0">
            <a:spAutoFit/>
          </a:bodyPr>
          <a:lstStyle/>
          <a:p>
            <a:r>
              <a:rPr lang="es-ES" b="1" dirty="0">
                <a:solidFill>
                  <a:schemeClr val="bg1"/>
                </a:solidFill>
                <a:latin typeface="Century Gothic" panose="020B0502020202020204" pitchFamily="34" charset="0"/>
                <a:cs typeface="Arial"/>
              </a:rPr>
              <a:t>Postgrado Departamento de Electrónica</a:t>
            </a:r>
          </a:p>
        </p:txBody>
      </p:sp>
      <p:sp>
        <p:nvSpPr>
          <p:cNvPr id="5" name="Título 1">
            <a:extLst>
              <a:ext uri="{FF2B5EF4-FFF2-40B4-BE49-F238E27FC236}">
                <a16:creationId xmlns:a16="http://schemas.microsoft.com/office/drawing/2014/main" id="{D0681492-F984-2B4F-8380-F18EDFCB9482}"/>
              </a:ext>
            </a:extLst>
          </p:cNvPr>
          <p:cNvSpPr txBox="1">
            <a:spLocks noGrp="1"/>
          </p:cNvSpPr>
          <p:nvPr>
            <p:ph type="title"/>
          </p:nvPr>
        </p:nvSpPr>
        <p:spPr>
          <a:xfrm>
            <a:off x="1091121" y="1240465"/>
            <a:ext cx="7739745" cy="710068"/>
          </a:xfrm>
          <a:prstGeom prst="rect">
            <a:avLst/>
          </a:prstGeom>
        </p:spPr>
        <p:txBody>
          <a:bodyPr>
            <a:noAutofit/>
          </a:bodyPr>
          <a:lstStyle/>
          <a:p>
            <a:pPr>
              <a:defRPr sz="1800" b="1"/>
            </a:pPr>
            <a:r>
              <a:rPr sz="2400" dirty="0">
                <a:latin typeface="Calibri" panose="020F0502020204030204" pitchFamily="34" charset="0"/>
                <a:cs typeface="Calibri" panose="020F0502020204030204" pitchFamily="34" charset="0"/>
              </a:rPr>
              <a:t>ÁREAS DE ESPECIALIZACIÓN DEL PROGRAMA </a:t>
            </a:r>
            <a:br>
              <a:rPr sz="2400" dirty="0">
                <a:latin typeface="Calibri" panose="020F0502020204030204" pitchFamily="34" charset="0"/>
                <a:cs typeface="Calibri" panose="020F0502020204030204" pitchFamily="34" charset="0"/>
              </a:rPr>
            </a:br>
            <a:endParaRPr sz="2400" dirty="0">
              <a:latin typeface="Calibri" panose="020F0502020204030204" pitchFamily="34" charset="0"/>
              <a:cs typeface="Calibri" panose="020F0502020204030204" pitchFamily="34" charset="0"/>
            </a:endParaRPr>
          </a:p>
        </p:txBody>
      </p:sp>
      <p:sp>
        <p:nvSpPr>
          <p:cNvPr id="6" name="1 Rectángulo">
            <a:extLst>
              <a:ext uri="{FF2B5EF4-FFF2-40B4-BE49-F238E27FC236}">
                <a16:creationId xmlns:a16="http://schemas.microsoft.com/office/drawing/2014/main" id="{4244348D-5E8F-5749-8418-01590A2D6A61}"/>
              </a:ext>
            </a:extLst>
          </p:cNvPr>
          <p:cNvSpPr txBox="1">
            <a:spLocks/>
          </p:cNvSpPr>
          <p:nvPr/>
        </p:nvSpPr>
        <p:spPr>
          <a:xfrm>
            <a:off x="498143" y="2081210"/>
            <a:ext cx="8229600" cy="369333"/>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400"/>
              </a:spcBef>
              <a:buFont typeface="Arial"/>
              <a:buNone/>
              <a:defRPr sz="1600"/>
            </a:pPr>
            <a:r>
              <a:rPr lang="es-CL" sz="1600" dirty="0">
                <a:latin typeface="Century Gothic" panose="020B0502020202020204" pitchFamily="34" charset="0"/>
              </a:rPr>
              <a:t>        </a:t>
            </a:r>
            <a:r>
              <a:rPr lang="es-CL" sz="1800" dirty="0">
                <a:latin typeface="Century Gothic" panose="020B0502020202020204" pitchFamily="34" charset="0"/>
              </a:rPr>
              <a:t> </a:t>
            </a:r>
            <a:r>
              <a:rPr lang="es-CL" sz="2400" dirty="0">
                <a:latin typeface="Calibri" panose="020F0502020204030204" pitchFamily="34" charset="0"/>
                <a:cs typeface="Calibri" panose="020F0502020204030204" pitchFamily="34" charset="0"/>
              </a:rPr>
              <a:t>El Programa ofrece </a:t>
            </a:r>
            <a:r>
              <a:rPr lang="es-CL" sz="2400" b="1" dirty="0">
                <a:latin typeface="Calibri" panose="020F0502020204030204" pitchFamily="34" charset="0"/>
                <a:cs typeface="Calibri" panose="020F0502020204030204" pitchFamily="34" charset="0"/>
              </a:rPr>
              <a:t>cinco áreas de especialización</a:t>
            </a:r>
            <a:r>
              <a:rPr lang="es-CL" sz="2400" dirty="0">
                <a:latin typeface="Calibri" panose="020F0502020204030204" pitchFamily="34" charset="0"/>
                <a:cs typeface="Calibri" panose="020F0502020204030204" pitchFamily="34" charset="0"/>
              </a:rPr>
              <a:t>:  </a:t>
            </a:r>
          </a:p>
        </p:txBody>
      </p:sp>
      <p:sp>
        <p:nvSpPr>
          <p:cNvPr id="7" name="Computadores.…">
            <a:extLst>
              <a:ext uri="{FF2B5EF4-FFF2-40B4-BE49-F238E27FC236}">
                <a16:creationId xmlns:a16="http://schemas.microsoft.com/office/drawing/2014/main" id="{3FCF71DD-FAC6-E14A-88F4-74B7C6CE08F5}"/>
              </a:ext>
            </a:extLst>
          </p:cNvPr>
          <p:cNvSpPr txBox="1"/>
          <p:nvPr/>
        </p:nvSpPr>
        <p:spPr>
          <a:xfrm>
            <a:off x="987998" y="2608564"/>
            <a:ext cx="6821257" cy="17081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p>
            <a:pPr marL="285750" indent="-285750" algn="just">
              <a:buSzPct val="100000"/>
              <a:buFont typeface="Arial"/>
              <a:buChar char="•"/>
              <a:defRPr b="1"/>
            </a:pPr>
            <a:r>
              <a:rPr lang="es-ES" sz="2100" dirty="0">
                <a:latin typeface="Calibri" panose="020F0502020204030204" pitchFamily="34" charset="0"/>
                <a:cs typeface="Calibri" panose="020F0502020204030204" pitchFamily="34" charset="0"/>
              </a:rPr>
              <a:t>Control e Instrumentación</a:t>
            </a:r>
            <a:endParaRPr sz="2100" dirty="0">
              <a:solidFill>
                <a:srgbClr val="FFFFFF"/>
              </a:solidFill>
              <a:latin typeface="Calibri" panose="020F0502020204030204" pitchFamily="34" charset="0"/>
              <a:cs typeface="Calibri" panose="020F0502020204030204" pitchFamily="34" charset="0"/>
            </a:endParaRPr>
          </a:p>
          <a:p>
            <a:pPr marL="285750" indent="-285750" algn="just">
              <a:buSzPct val="100000"/>
              <a:buFont typeface="Arial"/>
              <a:buChar char="•"/>
              <a:defRPr b="1"/>
            </a:pPr>
            <a:r>
              <a:rPr lang="es-ES" sz="2100" dirty="0">
                <a:latin typeface="Calibri" panose="020F0502020204030204" pitchFamily="34" charset="0"/>
                <a:cs typeface="Calibri" panose="020F0502020204030204" pitchFamily="34" charset="0"/>
              </a:rPr>
              <a:t>Estructuras y Sistemas Computacionales</a:t>
            </a:r>
            <a:endParaRPr sz="2100" dirty="0">
              <a:solidFill>
                <a:srgbClr val="FFFFFF"/>
              </a:solidFill>
              <a:latin typeface="Calibri" panose="020F0502020204030204" pitchFamily="34" charset="0"/>
              <a:cs typeface="Calibri" panose="020F0502020204030204" pitchFamily="34" charset="0"/>
            </a:endParaRPr>
          </a:p>
          <a:p>
            <a:pPr marL="285750" indent="-285750" algn="just">
              <a:buSzPct val="100000"/>
              <a:buFont typeface="Arial"/>
              <a:buChar char="•"/>
              <a:defRPr b="1"/>
            </a:pPr>
            <a:r>
              <a:rPr sz="2100" dirty="0" err="1">
                <a:latin typeface="Calibri" panose="020F0502020204030204" pitchFamily="34" charset="0"/>
                <a:cs typeface="Calibri" panose="020F0502020204030204" pitchFamily="34" charset="0"/>
              </a:rPr>
              <a:t>Electrónica</a:t>
            </a:r>
            <a:r>
              <a:rPr sz="2100" dirty="0">
                <a:latin typeface="Calibri" panose="020F0502020204030204" pitchFamily="34" charset="0"/>
                <a:cs typeface="Calibri" panose="020F0502020204030204" pitchFamily="34" charset="0"/>
              </a:rPr>
              <a:t> de </a:t>
            </a:r>
            <a:r>
              <a:rPr sz="2100" dirty="0" err="1">
                <a:latin typeface="Calibri" panose="020F0502020204030204" pitchFamily="34" charset="0"/>
                <a:cs typeface="Calibri" panose="020F0502020204030204" pitchFamily="34" charset="0"/>
              </a:rPr>
              <a:t>Potencia</a:t>
            </a:r>
            <a:r>
              <a:rPr sz="2100" dirty="0">
                <a:latin typeface="Calibri" panose="020F0502020204030204" pitchFamily="34" charset="0"/>
                <a:cs typeface="Calibri" panose="020F0502020204030204" pitchFamily="34" charset="0"/>
              </a:rPr>
              <a:t> y </a:t>
            </a:r>
            <a:r>
              <a:rPr sz="2100" dirty="0" err="1">
                <a:latin typeface="Calibri" panose="020F0502020204030204" pitchFamily="34" charset="0"/>
                <a:cs typeface="Calibri" panose="020F0502020204030204" pitchFamily="34" charset="0"/>
              </a:rPr>
              <a:t>Conversión</a:t>
            </a:r>
            <a:r>
              <a:rPr sz="2100" dirty="0">
                <a:latin typeface="Calibri" panose="020F0502020204030204" pitchFamily="34" charset="0"/>
                <a:cs typeface="Calibri" panose="020F0502020204030204" pitchFamily="34" charset="0"/>
              </a:rPr>
              <a:t> de </a:t>
            </a:r>
            <a:r>
              <a:rPr sz="2100" dirty="0" err="1">
                <a:latin typeface="Calibri" panose="020F0502020204030204" pitchFamily="34" charset="0"/>
                <a:cs typeface="Calibri" panose="020F0502020204030204" pitchFamily="34" charset="0"/>
              </a:rPr>
              <a:t>Energía</a:t>
            </a:r>
            <a:endParaRPr sz="2100" dirty="0">
              <a:solidFill>
                <a:srgbClr val="FFFFFF"/>
              </a:solidFill>
              <a:latin typeface="Calibri" panose="020F0502020204030204" pitchFamily="34" charset="0"/>
              <a:cs typeface="Calibri" panose="020F0502020204030204" pitchFamily="34" charset="0"/>
            </a:endParaRPr>
          </a:p>
          <a:p>
            <a:pPr marL="285750" indent="-285750" algn="just">
              <a:buSzPct val="100000"/>
              <a:buFont typeface="Arial"/>
              <a:buChar char="•"/>
              <a:defRPr b="1"/>
            </a:pPr>
            <a:r>
              <a:rPr sz="2100" dirty="0" err="1">
                <a:latin typeface="Calibri" panose="020F0502020204030204" pitchFamily="34" charset="0"/>
                <a:cs typeface="Calibri" panose="020F0502020204030204" pitchFamily="34" charset="0"/>
              </a:rPr>
              <a:t>Telecomunicaciones</a:t>
            </a:r>
            <a:r>
              <a:rPr sz="2100" dirty="0">
                <a:latin typeface="Calibri" panose="020F0502020204030204" pitchFamily="34" charset="0"/>
                <a:cs typeface="Calibri" panose="020F0502020204030204" pitchFamily="34" charset="0"/>
              </a:rPr>
              <a:t> y </a:t>
            </a:r>
            <a:r>
              <a:rPr sz="2100" dirty="0" err="1">
                <a:latin typeface="Calibri" panose="020F0502020204030204" pitchFamily="34" charset="0"/>
                <a:cs typeface="Calibri" panose="020F0502020204030204" pitchFamily="34" charset="0"/>
              </a:rPr>
              <a:t>Procesamiento</a:t>
            </a:r>
            <a:r>
              <a:rPr sz="2100" dirty="0">
                <a:latin typeface="Calibri" panose="020F0502020204030204" pitchFamily="34" charset="0"/>
                <a:cs typeface="Calibri" panose="020F0502020204030204" pitchFamily="34" charset="0"/>
              </a:rPr>
              <a:t> de </a:t>
            </a:r>
            <a:r>
              <a:rPr sz="2100" dirty="0" err="1">
                <a:latin typeface="Calibri" panose="020F0502020204030204" pitchFamily="34" charset="0"/>
                <a:cs typeface="Calibri" panose="020F0502020204030204" pitchFamily="34" charset="0"/>
              </a:rPr>
              <a:t>Señales</a:t>
            </a:r>
            <a:endParaRPr sz="2100" dirty="0">
              <a:solidFill>
                <a:srgbClr val="FFFFFF"/>
              </a:solidFill>
              <a:latin typeface="Calibri" panose="020F0502020204030204" pitchFamily="34" charset="0"/>
              <a:cs typeface="Calibri" panose="020F0502020204030204" pitchFamily="34" charset="0"/>
            </a:endParaRPr>
          </a:p>
          <a:p>
            <a:pPr marL="285750" indent="-285750" algn="just">
              <a:buSzPct val="100000"/>
              <a:buFont typeface="Arial"/>
              <a:buChar char="•"/>
              <a:defRPr b="1"/>
            </a:pPr>
            <a:r>
              <a:rPr sz="2100" dirty="0" err="1">
                <a:latin typeface="Calibri" panose="020F0502020204030204" pitchFamily="34" charset="0"/>
                <a:cs typeface="Calibri" panose="020F0502020204030204" pitchFamily="34" charset="0"/>
              </a:rPr>
              <a:t>Telemática</a:t>
            </a:r>
            <a:endParaRPr sz="2100" dirty="0">
              <a:latin typeface="Calibri" panose="020F0502020204030204" pitchFamily="34" charset="0"/>
              <a:cs typeface="Calibri" panose="020F0502020204030204" pitchFamily="34" charset="0"/>
            </a:endParaRPr>
          </a:p>
        </p:txBody>
      </p:sp>
      <p:sp>
        <p:nvSpPr>
          <p:cNvPr id="8" name="CuadroTexto 6">
            <a:extLst>
              <a:ext uri="{FF2B5EF4-FFF2-40B4-BE49-F238E27FC236}">
                <a16:creationId xmlns:a16="http://schemas.microsoft.com/office/drawing/2014/main" id="{302B4240-0CD8-8744-92AF-800F44A3E8AC}"/>
              </a:ext>
            </a:extLst>
          </p:cNvPr>
          <p:cNvSpPr txBox="1"/>
          <p:nvPr/>
        </p:nvSpPr>
        <p:spPr>
          <a:xfrm>
            <a:off x="954496" y="4659409"/>
            <a:ext cx="7316894" cy="4154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b="1"/>
            </a:lvl1pPr>
          </a:lstStyle>
          <a:p>
            <a:r>
              <a:rPr sz="2100" dirty="0">
                <a:latin typeface="Calibri" panose="020F0502020204030204" pitchFamily="34" charset="0"/>
                <a:cs typeface="Calibri" panose="020F0502020204030204" pitchFamily="34" charset="0"/>
              </a:rPr>
              <a:t>¿</a:t>
            </a:r>
            <a:r>
              <a:rPr sz="2100" dirty="0" err="1">
                <a:latin typeface="Calibri" panose="020F0502020204030204" pitchFamily="34" charset="0"/>
                <a:cs typeface="Calibri" panose="020F0502020204030204" pitchFamily="34" charset="0"/>
              </a:rPr>
              <a:t>Líneas</a:t>
            </a:r>
            <a:r>
              <a:rPr sz="2100" dirty="0">
                <a:latin typeface="Calibri" panose="020F0502020204030204" pitchFamily="34" charset="0"/>
                <a:cs typeface="Calibri" panose="020F0502020204030204" pitchFamily="34" charset="0"/>
              </a:rPr>
              <a:t> de </a:t>
            </a:r>
            <a:r>
              <a:rPr sz="2100" dirty="0" err="1">
                <a:latin typeface="Calibri" panose="020F0502020204030204" pitchFamily="34" charset="0"/>
                <a:cs typeface="Calibri" panose="020F0502020204030204" pitchFamily="34" charset="0"/>
              </a:rPr>
              <a:t>Investigación</a:t>
            </a:r>
            <a:r>
              <a:rPr sz="2100" dirty="0">
                <a:latin typeface="Calibri" panose="020F0502020204030204" pitchFamily="34" charset="0"/>
                <a:cs typeface="Calibri" panose="020F0502020204030204" pitchFamily="34" charset="0"/>
              </a:rPr>
              <a:t>?</a:t>
            </a:r>
          </a:p>
        </p:txBody>
      </p:sp>
      <p:sp>
        <p:nvSpPr>
          <p:cNvPr id="9" name="2 CuadroTexto">
            <a:extLst>
              <a:ext uri="{FF2B5EF4-FFF2-40B4-BE49-F238E27FC236}">
                <a16:creationId xmlns:a16="http://schemas.microsoft.com/office/drawing/2014/main" id="{C011041E-A968-C84B-8F7F-8491B08075FE}"/>
              </a:ext>
            </a:extLst>
          </p:cNvPr>
          <p:cNvSpPr txBox="1"/>
          <p:nvPr/>
        </p:nvSpPr>
        <p:spPr>
          <a:xfrm>
            <a:off x="3285006" y="5646656"/>
            <a:ext cx="3351977" cy="4154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b="1"/>
            </a:lvl1pPr>
          </a:lstStyle>
          <a:p>
            <a:r>
              <a:rPr sz="2100" dirty="0" err="1">
                <a:latin typeface="Calibri" panose="020F0502020204030204" pitchFamily="34" charset="0"/>
                <a:cs typeface="Calibri" panose="020F0502020204030204" pitchFamily="34" charset="0"/>
              </a:rPr>
              <a:t>Depende</a:t>
            </a:r>
            <a:r>
              <a:rPr dirty="0">
                <a:latin typeface="Century Gothic" panose="020B0502020202020204" pitchFamily="34" charset="0"/>
              </a:rPr>
              <a:t> del </a:t>
            </a:r>
            <a:r>
              <a:rPr dirty="0" err="1">
                <a:latin typeface="Century Gothic" panose="020B0502020202020204" pitchFamily="34" charset="0"/>
              </a:rPr>
              <a:t>Profesor</a:t>
            </a:r>
            <a:r>
              <a:rPr lang="es-ES" dirty="0">
                <a:latin typeface="Century Gothic" panose="020B0502020202020204" pitchFamily="34" charset="0"/>
              </a:rPr>
              <a:t>/a</a:t>
            </a:r>
            <a:endParaRPr dirty="0">
              <a:latin typeface="Century Gothic" panose="020B0502020202020204" pitchFamily="34" charset="0"/>
            </a:endParaRPr>
          </a:p>
        </p:txBody>
      </p:sp>
      <p:pic>
        <p:nvPicPr>
          <p:cNvPr id="4" name="Gráfico 3" descr="Atrás">
            <a:extLst>
              <a:ext uri="{FF2B5EF4-FFF2-40B4-BE49-F238E27FC236}">
                <a16:creationId xmlns:a16="http://schemas.microsoft.com/office/drawing/2014/main" id="{8BC6F793-6F75-F24A-AD25-61C3A861F3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4365516">
            <a:off x="3941427" y="4815200"/>
            <a:ext cx="914400" cy="914400"/>
          </a:xfrm>
          <a:prstGeom prst="rect">
            <a:avLst/>
          </a:prstGeom>
        </p:spPr>
      </p:pic>
    </p:spTree>
    <p:extLst>
      <p:ext uri="{BB962C8B-B14F-4D97-AF65-F5344CB8AC3E}">
        <p14:creationId xmlns:p14="http://schemas.microsoft.com/office/powerpoint/2010/main" val="2374575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2" descr="Imagen 2">
            <a:extLst>
              <a:ext uri="{FF2B5EF4-FFF2-40B4-BE49-F238E27FC236}">
                <a16:creationId xmlns:a16="http://schemas.microsoft.com/office/drawing/2014/main" id="{0C25314A-8AF4-A54C-B822-2D64DF54C098}"/>
              </a:ext>
            </a:extLst>
          </p:cNvPr>
          <p:cNvPicPr>
            <a:picLocks noChangeAspect="1"/>
          </p:cNvPicPr>
          <p:nvPr/>
        </p:nvPicPr>
        <p:blipFill>
          <a:blip r:embed="rId3"/>
          <a:stretch>
            <a:fillRect/>
          </a:stretch>
        </p:blipFill>
        <p:spPr>
          <a:xfrm>
            <a:off x="2309799" y="1220684"/>
            <a:ext cx="4524395" cy="678290"/>
          </a:xfrm>
          <a:prstGeom prst="rect">
            <a:avLst/>
          </a:prstGeom>
          <a:ln w="12700">
            <a:miter lim="400000"/>
          </a:ln>
        </p:spPr>
      </p:pic>
      <p:pic>
        <p:nvPicPr>
          <p:cNvPr id="2" name="Imagen 1" descr="Captura de pantalla 2020-06-12 a la(s) 7.02.29 p. 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8179"/>
            <a:ext cx="9144000" cy="538029"/>
          </a:xfrm>
          <a:prstGeom prst="rect">
            <a:avLst/>
          </a:prstGeom>
        </p:spPr>
      </p:pic>
      <p:sp>
        <p:nvSpPr>
          <p:cNvPr id="11" name="CuadroTexto 10"/>
          <p:cNvSpPr txBox="1"/>
          <p:nvPr/>
        </p:nvSpPr>
        <p:spPr>
          <a:xfrm>
            <a:off x="557365" y="488024"/>
            <a:ext cx="6935256" cy="369332"/>
          </a:xfrm>
          <a:prstGeom prst="rect">
            <a:avLst/>
          </a:prstGeom>
          <a:noFill/>
        </p:spPr>
        <p:txBody>
          <a:bodyPr wrap="square" rtlCol="0">
            <a:spAutoFit/>
          </a:bodyPr>
          <a:lstStyle/>
          <a:p>
            <a:r>
              <a:rPr lang="es-ES" b="1" dirty="0">
                <a:solidFill>
                  <a:schemeClr val="bg1"/>
                </a:solidFill>
                <a:latin typeface="Century Gothic" panose="020B0502020202020204" pitchFamily="34" charset="0"/>
                <a:cs typeface="Arial"/>
              </a:rPr>
              <a:t>Postgrado Departamento de Electrónica</a:t>
            </a:r>
          </a:p>
        </p:txBody>
      </p:sp>
      <p:sp>
        <p:nvSpPr>
          <p:cNvPr id="5" name="2 CuadroTexto">
            <a:extLst>
              <a:ext uri="{FF2B5EF4-FFF2-40B4-BE49-F238E27FC236}">
                <a16:creationId xmlns:a16="http://schemas.microsoft.com/office/drawing/2014/main" id="{37C994A6-2B3A-834B-A884-01CEFABDDF0E}"/>
              </a:ext>
            </a:extLst>
          </p:cNvPr>
          <p:cNvSpPr txBox="1"/>
          <p:nvPr/>
        </p:nvSpPr>
        <p:spPr>
          <a:xfrm>
            <a:off x="2697268" y="925744"/>
            <a:ext cx="4027480"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400"/>
            </a:pPr>
            <a:r>
              <a:rPr dirty="0">
                <a:latin typeface="Calibri" panose="020F0502020204030204" pitchFamily="34" charset="0"/>
                <a:cs typeface="Calibri" panose="020F0502020204030204" pitchFamily="34" charset="0"/>
              </a:rPr>
              <a:t>¿</a:t>
            </a:r>
            <a:r>
              <a:rPr sz="2000" b="1" dirty="0">
                <a:latin typeface="Calibri" panose="020F0502020204030204" pitchFamily="34" charset="0"/>
                <a:cs typeface="Calibri" panose="020F0502020204030204" pitchFamily="34" charset="0"/>
              </a:rPr>
              <a:t>CÓMO NOS ORGANIZAMOS</a:t>
            </a:r>
            <a:r>
              <a:rPr dirty="0">
                <a:latin typeface="Calibri" panose="020F0502020204030204" pitchFamily="34" charset="0"/>
                <a:cs typeface="Calibri" panose="020F0502020204030204" pitchFamily="34" charset="0"/>
              </a:rPr>
              <a:t>?</a:t>
            </a:r>
          </a:p>
        </p:txBody>
      </p:sp>
      <p:sp>
        <p:nvSpPr>
          <p:cNvPr id="7" name="16 Rectángulo">
            <a:extLst>
              <a:ext uri="{FF2B5EF4-FFF2-40B4-BE49-F238E27FC236}">
                <a16:creationId xmlns:a16="http://schemas.microsoft.com/office/drawing/2014/main" id="{6A9DEB22-187C-3D4A-BF03-25B97C1CFD82}"/>
              </a:ext>
            </a:extLst>
          </p:cNvPr>
          <p:cNvSpPr txBox="1"/>
          <p:nvPr/>
        </p:nvSpPr>
        <p:spPr>
          <a:xfrm>
            <a:off x="2025809" y="1905699"/>
            <a:ext cx="5092373"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400" b="1"/>
            </a:lvl1pPr>
          </a:lstStyle>
          <a:p>
            <a:r>
              <a:rPr lang="es-ES" dirty="0">
                <a:latin typeface="Calibri" panose="020F0502020204030204" pitchFamily="34" charset="0"/>
                <a:cs typeface="Calibri" panose="020F0502020204030204" pitchFamily="34" charset="0"/>
              </a:rPr>
              <a:t>                                                                 </a:t>
            </a:r>
            <a:r>
              <a:rPr lang="es-ES" sz="1300" dirty="0">
                <a:solidFill>
                  <a:schemeClr val="tx1">
                    <a:lumMod val="65000"/>
                    <a:lumOff val="35000"/>
                  </a:schemeClr>
                </a:solidFill>
                <a:latin typeface="Calibri" panose="020F0502020204030204" pitchFamily="34" charset="0"/>
                <a:cs typeface="Calibri" panose="020F0502020204030204" pitchFamily="34" charset="0"/>
              </a:rPr>
              <a:t>Comité Jefes de Programas</a:t>
            </a:r>
            <a:endParaRPr sz="1300" dirty="0">
              <a:solidFill>
                <a:schemeClr val="tx1">
                  <a:lumMod val="65000"/>
                  <a:lumOff val="35000"/>
                </a:schemeClr>
              </a:solidFill>
              <a:latin typeface="Calibri" panose="020F0502020204030204" pitchFamily="34" charset="0"/>
              <a:cs typeface="Calibri" panose="020F0502020204030204" pitchFamily="34" charset="0"/>
            </a:endParaRPr>
          </a:p>
        </p:txBody>
      </p:sp>
      <p:pic>
        <p:nvPicPr>
          <p:cNvPr id="8" name="Imagen" descr="Imagen">
            <a:extLst>
              <a:ext uri="{FF2B5EF4-FFF2-40B4-BE49-F238E27FC236}">
                <a16:creationId xmlns:a16="http://schemas.microsoft.com/office/drawing/2014/main" id="{8DAE8DC8-4395-FA44-A0DD-E3B5868E97DB}"/>
              </a:ext>
            </a:extLst>
          </p:cNvPr>
          <p:cNvPicPr>
            <a:picLocks noChangeAspect="1"/>
          </p:cNvPicPr>
          <p:nvPr/>
        </p:nvPicPr>
        <p:blipFill>
          <a:blip r:embed="rId5"/>
          <a:stretch>
            <a:fillRect/>
          </a:stretch>
        </p:blipFill>
        <p:spPr>
          <a:xfrm>
            <a:off x="737333" y="2902645"/>
            <a:ext cx="1404404" cy="1404404"/>
          </a:xfrm>
          <a:prstGeom prst="rect">
            <a:avLst/>
          </a:prstGeom>
          <a:ln w="12700">
            <a:miter lim="400000"/>
          </a:ln>
        </p:spPr>
      </p:pic>
      <p:pic>
        <p:nvPicPr>
          <p:cNvPr id="10" name="Picture 2" descr="Picture 2">
            <a:extLst>
              <a:ext uri="{FF2B5EF4-FFF2-40B4-BE49-F238E27FC236}">
                <a16:creationId xmlns:a16="http://schemas.microsoft.com/office/drawing/2014/main" id="{F84E9A49-1081-5541-86AC-CFD2EC9FA9CF}"/>
              </a:ext>
            </a:extLst>
          </p:cNvPr>
          <p:cNvPicPr>
            <a:picLocks noChangeAspect="1"/>
          </p:cNvPicPr>
          <p:nvPr/>
        </p:nvPicPr>
        <p:blipFill>
          <a:blip r:embed="rId6"/>
          <a:stretch>
            <a:fillRect/>
          </a:stretch>
        </p:blipFill>
        <p:spPr>
          <a:xfrm>
            <a:off x="5501047" y="2959184"/>
            <a:ext cx="1346401" cy="1346401"/>
          </a:xfrm>
          <a:prstGeom prst="rect">
            <a:avLst/>
          </a:prstGeom>
          <a:ln w="12700">
            <a:miter lim="400000"/>
          </a:ln>
        </p:spPr>
      </p:pic>
      <p:pic>
        <p:nvPicPr>
          <p:cNvPr id="13" name="Picture 6" descr="Picture 6">
            <a:extLst>
              <a:ext uri="{FF2B5EF4-FFF2-40B4-BE49-F238E27FC236}">
                <a16:creationId xmlns:a16="http://schemas.microsoft.com/office/drawing/2014/main" id="{8DB1E875-C24A-9B43-B9FE-B49907251475}"/>
              </a:ext>
            </a:extLst>
          </p:cNvPr>
          <p:cNvPicPr>
            <a:picLocks noChangeAspect="1"/>
          </p:cNvPicPr>
          <p:nvPr/>
        </p:nvPicPr>
        <p:blipFill>
          <a:blip r:embed="rId7"/>
          <a:stretch>
            <a:fillRect/>
          </a:stretch>
        </p:blipFill>
        <p:spPr>
          <a:xfrm>
            <a:off x="4071022" y="2965607"/>
            <a:ext cx="1172712" cy="1342800"/>
          </a:xfrm>
          <a:prstGeom prst="rect">
            <a:avLst/>
          </a:prstGeom>
          <a:ln w="12700">
            <a:miter lim="400000"/>
          </a:ln>
        </p:spPr>
      </p:pic>
      <p:pic>
        <p:nvPicPr>
          <p:cNvPr id="14" name="Imagen 1" descr="Imagen 1">
            <a:extLst>
              <a:ext uri="{FF2B5EF4-FFF2-40B4-BE49-F238E27FC236}">
                <a16:creationId xmlns:a16="http://schemas.microsoft.com/office/drawing/2014/main" id="{B57618B8-BD6D-2042-94BB-B6A1A644CF0D}"/>
              </a:ext>
            </a:extLst>
          </p:cNvPr>
          <p:cNvPicPr>
            <a:picLocks noChangeAspect="1"/>
          </p:cNvPicPr>
          <p:nvPr/>
        </p:nvPicPr>
        <p:blipFill>
          <a:blip r:embed="rId8"/>
          <a:stretch>
            <a:fillRect/>
          </a:stretch>
        </p:blipFill>
        <p:spPr>
          <a:xfrm>
            <a:off x="6891581" y="2949440"/>
            <a:ext cx="1269552" cy="1366279"/>
          </a:xfrm>
          <a:prstGeom prst="rect">
            <a:avLst/>
          </a:prstGeom>
          <a:ln w="12700">
            <a:miter lim="400000"/>
          </a:ln>
        </p:spPr>
      </p:pic>
      <p:sp>
        <p:nvSpPr>
          <p:cNvPr id="15" name="4 Rectángulo">
            <a:extLst>
              <a:ext uri="{FF2B5EF4-FFF2-40B4-BE49-F238E27FC236}">
                <a16:creationId xmlns:a16="http://schemas.microsoft.com/office/drawing/2014/main" id="{D6FE308E-2889-A248-BBD8-1A0CBCD38710}"/>
              </a:ext>
            </a:extLst>
          </p:cNvPr>
          <p:cNvSpPr txBox="1"/>
          <p:nvPr/>
        </p:nvSpPr>
        <p:spPr>
          <a:xfrm>
            <a:off x="774646" y="4307049"/>
            <a:ext cx="1268476" cy="1446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1000"/>
            </a:pPr>
            <a:r>
              <a:rPr b="1" dirty="0">
                <a:latin typeface="Century Gothic" panose="020B0502020202020204" pitchFamily="34" charset="0"/>
              </a:rPr>
              <a:t>Dr. Marcelo Soto</a:t>
            </a:r>
          </a:p>
          <a:p>
            <a:pPr algn="ctr">
              <a:defRPr sz="1000"/>
            </a:pPr>
            <a:r>
              <a:rPr sz="900" dirty="0" err="1">
                <a:latin typeface="Century Gothic" panose="020B0502020202020204" pitchFamily="34" charset="0"/>
              </a:rPr>
              <a:t>Representante</a:t>
            </a:r>
            <a:r>
              <a:rPr sz="900" dirty="0">
                <a:latin typeface="Century Gothic" panose="020B0502020202020204" pitchFamily="34" charset="0"/>
              </a:rPr>
              <a:t>:</a:t>
            </a:r>
            <a:r>
              <a:rPr dirty="0">
                <a:latin typeface="Century Gothic" panose="020B0502020202020204" pitchFamily="34" charset="0"/>
              </a:rPr>
              <a:t> </a:t>
            </a:r>
            <a:r>
              <a:rPr sz="900" dirty="0">
                <a:latin typeface="Century Gothic" panose="020B0502020202020204" pitchFamily="34" charset="0"/>
              </a:rPr>
              <a:t>Telecomunicaciones y </a:t>
            </a:r>
            <a:r>
              <a:rPr sz="900" dirty="0" err="1">
                <a:latin typeface="Century Gothic" panose="020B0502020202020204" pitchFamily="34" charset="0"/>
              </a:rPr>
              <a:t>Procesamiento</a:t>
            </a:r>
            <a:r>
              <a:rPr sz="900" dirty="0">
                <a:latin typeface="Century Gothic" panose="020B0502020202020204" pitchFamily="34" charset="0"/>
              </a:rPr>
              <a:t> de </a:t>
            </a:r>
            <a:r>
              <a:rPr sz="900" dirty="0" err="1">
                <a:latin typeface="Century Gothic" panose="020B0502020202020204" pitchFamily="34" charset="0"/>
              </a:rPr>
              <a:t>Señales</a:t>
            </a:r>
            <a:endParaRPr lang="es-ES" sz="900" dirty="0">
              <a:latin typeface="Century Gothic" panose="020B0502020202020204" pitchFamily="34" charset="0"/>
            </a:endParaRPr>
          </a:p>
          <a:p>
            <a:pPr algn="ctr">
              <a:defRPr sz="1000"/>
            </a:pPr>
            <a:endParaRPr lang="es-ES" sz="900" dirty="0">
              <a:latin typeface="Century Gothic" panose="020B0502020202020204" pitchFamily="34" charset="0"/>
            </a:endParaRPr>
          </a:p>
          <a:p>
            <a:pPr algn="ctr">
              <a:defRPr sz="1000"/>
            </a:pPr>
            <a:r>
              <a:rPr lang="es-CL" sz="800" b="1" dirty="0">
                <a:latin typeface="Century Gothic" panose="020B0502020202020204" pitchFamily="34" charset="0"/>
              </a:rPr>
              <a:t>Director </a:t>
            </a:r>
          </a:p>
          <a:p>
            <a:pPr algn="ctr">
              <a:defRPr sz="1000"/>
            </a:pPr>
            <a:r>
              <a:rPr lang="es-CL" sz="800" b="1" dirty="0">
                <a:latin typeface="Century Gothic" panose="020B0502020202020204" pitchFamily="34" charset="0"/>
              </a:rPr>
              <a:t>Programa Doctorado en Ingeniería en Electrónica</a:t>
            </a:r>
            <a:endParaRPr sz="800" b="1" dirty="0">
              <a:latin typeface="Century Gothic" panose="020B0502020202020204" pitchFamily="34" charset="0"/>
            </a:endParaRPr>
          </a:p>
        </p:txBody>
      </p:sp>
      <p:sp>
        <p:nvSpPr>
          <p:cNvPr id="16" name="12 Rectángulo">
            <a:extLst>
              <a:ext uri="{FF2B5EF4-FFF2-40B4-BE49-F238E27FC236}">
                <a16:creationId xmlns:a16="http://schemas.microsoft.com/office/drawing/2014/main" id="{59B70F5C-A29D-1940-9746-CF44294E0888}"/>
              </a:ext>
            </a:extLst>
          </p:cNvPr>
          <p:cNvSpPr txBox="1"/>
          <p:nvPr/>
        </p:nvSpPr>
        <p:spPr>
          <a:xfrm>
            <a:off x="1886885" y="4305803"/>
            <a:ext cx="2326918" cy="6617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defRPr sz="1000"/>
            </a:pPr>
            <a:r>
              <a:rPr b="1" dirty="0">
                <a:latin typeface="Century Gothic" panose="020B0502020202020204" pitchFamily="34" charset="0"/>
              </a:rPr>
              <a:t>Dr. </a:t>
            </a:r>
            <a:r>
              <a:rPr lang="es-ES" b="1" dirty="0">
                <a:latin typeface="Century Gothic" panose="020B0502020202020204" pitchFamily="34" charset="0"/>
              </a:rPr>
              <a:t>Gonzalo Carvajal</a:t>
            </a:r>
            <a:endParaRPr b="1" dirty="0">
              <a:latin typeface="Century Gothic" panose="020B0502020202020204" pitchFamily="34" charset="0"/>
            </a:endParaRPr>
          </a:p>
          <a:p>
            <a:pPr algn="ctr">
              <a:defRPr sz="1000"/>
            </a:pPr>
            <a:r>
              <a:rPr sz="900" dirty="0" err="1">
                <a:latin typeface="Century Gothic" panose="020B0502020202020204" pitchFamily="34" charset="0"/>
              </a:rPr>
              <a:t>Representante</a:t>
            </a:r>
            <a:r>
              <a:rPr sz="900" dirty="0">
                <a:latin typeface="Century Gothic" panose="020B0502020202020204" pitchFamily="34" charset="0"/>
              </a:rPr>
              <a:t>: </a:t>
            </a:r>
          </a:p>
          <a:p>
            <a:pPr algn="ctr">
              <a:defRPr sz="1000"/>
            </a:pPr>
            <a:r>
              <a:rPr lang="es-ES" sz="900" dirty="0">
                <a:latin typeface="Century Gothic" panose="020B0502020202020204" pitchFamily="34" charset="0"/>
              </a:rPr>
              <a:t>Estructuras y Sistemas </a:t>
            </a:r>
          </a:p>
          <a:p>
            <a:pPr algn="ctr">
              <a:defRPr sz="1000"/>
            </a:pPr>
            <a:r>
              <a:rPr lang="es-ES" sz="900" dirty="0">
                <a:latin typeface="Century Gothic" panose="020B0502020202020204" pitchFamily="34" charset="0"/>
              </a:rPr>
              <a:t>Computacionales</a:t>
            </a:r>
            <a:endParaRPr sz="900" dirty="0">
              <a:latin typeface="Century Gothic" panose="020B0502020202020204" pitchFamily="34" charset="0"/>
            </a:endParaRPr>
          </a:p>
        </p:txBody>
      </p:sp>
      <p:sp>
        <p:nvSpPr>
          <p:cNvPr id="17" name="3 CuadroTexto">
            <a:extLst>
              <a:ext uri="{FF2B5EF4-FFF2-40B4-BE49-F238E27FC236}">
                <a16:creationId xmlns:a16="http://schemas.microsoft.com/office/drawing/2014/main" id="{A5FB82E4-C62C-9446-81EE-F27F9B836622}"/>
              </a:ext>
            </a:extLst>
          </p:cNvPr>
          <p:cNvSpPr txBox="1"/>
          <p:nvPr/>
        </p:nvSpPr>
        <p:spPr>
          <a:xfrm>
            <a:off x="3749878" y="4314549"/>
            <a:ext cx="1769505" cy="9694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1000" b="1"/>
            </a:pPr>
            <a:r>
              <a:rPr dirty="0">
                <a:latin typeface="Century Gothic" panose="020B0502020202020204" pitchFamily="34" charset="0"/>
              </a:rPr>
              <a:t>Dr. </a:t>
            </a:r>
            <a:r>
              <a:rPr lang="es-ES" dirty="0">
                <a:latin typeface="Century Gothic" panose="020B0502020202020204" pitchFamily="34" charset="0"/>
              </a:rPr>
              <a:t>César Silva</a:t>
            </a:r>
            <a:r>
              <a:rPr dirty="0">
                <a:latin typeface="Century Gothic" panose="020B0502020202020204" pitchFamily="34" charset="0"/>
              </a:rPr>
              <a:t> </a:t>
            </a:r>
          </a:p>
          <a:p>
            <a:pPr algn="ctr">
              <a:defRPr sz="1000" b="1" u="sng"/>
            </a:pPr>
            <a:r>
              <a:rPr lang="es-ES" dirty="0">
                <a:latin typeface="Century Gothic" panose="020B0502020202020204" pitchFamily="34" charset="0"/>
              </a:rPr>
              <a:t>Coordinad</a:t>
            </a:r>
            <a:r>
              <a:rPr dirty="0">
                <a:latin typeface="Century Gothic" panose="020B0502020202020204" pitchFamily="34" charset="0"/>
              </a:rPr>
              <a:t>or </a:t>
            </a:r>
            <a:r>
              <a:rPr dirty="0" err="1">
                <a:latin typeface="Century Gothic" panose="020B0502020202020204" pitchFamily="34" charset="0"/>
              </a:rPr>
              <a:t>Postgrado</a:t>
            </a:r>
            <a:r>
              <a:rPr dirty="0">
                <a:latin typeface="Century Gothic" panose="020B0502020202020204" pitchFamily="34" charset="0"/>
              </a:rPr>
              <a:t> ELO</a:t>
            </a:r>
          </a:p>
          <a:p>
            <a:pPr algn="ctr">
              <a:defRPr sz="1000"/>
            </a:pPr>
            <a:r>
              <a:rPr sz="900" dirty="0" err="1">
                <a:latin typeface="Century Gothic" panose="020B0502020202020204" pitchFamily="34" charset="0"/>
              </a:rPr>
              <a:t>Representante</a:t>
            </a:r>
            <a:r>
              <a:rPr sz="900" dirty="0">
                <a:latin typeface="Century Gothic" panose="020B0502020202020204" pitchFamily="34" charset="0"/>
              </a:rPr>
              <a:t>:</a:t>
            </a:r>
            <a:r>
              <a:rPr lang="es-ES" sz="900" dirty="0">
                <a:latin typeface="Century Gothic" panose="020B0502020202020204" pitchFamily="34" charset="0"/>
              </a:rPr>
              <a:t>        Electrónica de Potencia y Conversión de Energía</a:t>
            </a:r>
            <a:endParaRPr sz="900" dirty="0">
              <a:latin typeface="Century Gothic" panose="020B0502020202020204" pitchFamily="34" charset="0"/>
            </a:endParaRPr>
          </a:p>
        </p:txBody>
      </p:sp>
      <p:sp>
        <p:nvSpPr>
          <p:cNvPr id="18" name="14 Rectángulo">
            <a:extLst>
              <a:ext uri="{FF2B5EF4-FFF2-40B4-BE49-F238E27FC236}">
                <a16:creationId xmlns:a16="http://schemas.microsoft.com/office/drawing/2014/main" id="{D454891C-0AF6-B74F-A2DA-AFEB89BE1665}"/>
              </a:ext>
            </a:extLst>
          </p:cNvPr>
          <p:cNvSpPr txBox="1"/>
          <p:nvPr/>
        </p:nvSpPr>
        <p:spPr>
          <a:xfrm>
            <a:off x="5400536" y="4336448"/>
            <a:ext cx="1509849" cy="6617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1000"/>
            </a:pPr>
            <a:r>
              <a:rPr b="1" dirty="0">
                <a:latin typeface="Century Gothic" panose="020B0502020202020204" pitchFamily="34" charset="0"/>
              </a:rPr>
              <a:t>Dr. </a:t>
            </a:r>
            <a:r>
              <a:rPr lang="es-ES" b="1" dirty="0">
                <a:latin typeface="Century Gothic" panose="020B0502020202020204" pitchFamily="34" charset="0"/>
              </a:rPr>
              <a:t>Juan Carlos Agüero</a:t>
            </a:r>
            <a:endParaRPr b="1" dirty="0">
              <a:latin typeface="Century Gothic" panose="020B0502020202020204" pitchFamily="34" charset="0"/>
            </a:endParaRPr>
          </a:p>
          <a:p>
            <a:pPr algn="ctr">
              <a:defRPr sz="1000"/>
            </a:pPr>
            <a:r>
              <a:rPr sz="900" dirty="0" err="1">
                <a:latin typeface="Century Gothic" panose="020B0502020202020204" pitchFamily="34" charset="0"/>
              </a:rPr>
              <a:t>Representante</a:t>
            </a:r>
            <a:r>
              <a:rPr sz="900" dirty="0">
                <a:latin typeface="Century Gothic" panose="020B0502020202020204" pitchFamily="34" charset="0"/>
              </a:rPr>
              <a:t>: </a:t>
            </a:r>
            <a:r>
              <a:rPr lang="es-ES" sz="900" dirty="0">
                <a:latin typeface="Century Gothic" panose="020B0502020202020204" pitchFamily="34" charset="0"/>
              </a:rPr>
              <a:t>     Control e Instrumentación</a:t>
            </a:r>
            <a:endParaRPr sz="900" dirty="0">
              <a:latin typeface="Century Gothic" panose="020B0502020202020204" pitchFamily="34" charset="0"/>
            </a:endParaRPr>
          </a:p>
        </p:txBody>
      </p:sp>
      <p:sp>
        <p:nvSpPr>
          <p:cNvPr id="19" name="13 Rectángulo">
            <a:extLst>
              <a:ext uri="{FF2B5EF4-FFF2-40B4-BE49-F238E27FC236}">
                <a16:creationId xmlns:a16="http://schemas.microsoft.com/office/drawing/2014/main" id="{7DC7BC58-E05C-2245-A039-0B4BD22B856C}"/>
              </a:ext>
            </a:extLst>
          </p:cNvPr>
          <p:cNvSpPr txBox="1"/>
          <p:nvPr/>
        </p:nvSpPr>
        <p:spPr>
          <a:xfrm>
            <a:off x="6773458" y="4305185"/>
            <a:ext cx="1595896" cy="6771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1000"/>
            </a:pPr>
            <a:r>
              <a:rPr b="1" dirty="0">
                <a:latin typeface="Century Gothic" panose="020B0502020202020204" pitchFamily="34" charset="0"/>
              </a:rPr>
              <a:t>Dr. Mohamed Abdelhamid</a:t>
            </a:r>
          </a:p>
          <a:p>
            <a:pPr algn="ctr">
              <a:defRPr sz="1000"/>
            </a:pPr>
            <a:r>
              <a:rPr sz="900" dirty="0" err="1">
                <a:latin typeface="Century Gothic" panose="020B0502020202020204" pitchFamily="34" charset="0"/>
              </a:rPr>
              <a:t>Representante</a:t>
            </a:r>
            <a:r>
              <a:rPr sz="900" dirty="0">
                <a:latin typeface="Century Gothic" panose="020B0502020202020204" pitchFamily="34" charset="0"/>
              </a:rPr>
              <a:t>: </a:t>
            </a:r>
            <a:r>
              <a:rPr lang="es-ES" sz="900" dirty="0">
                <a:latin typeface="Century Gothic" panose="020B0502020202020204" pitchFamily="34" charset="0"/>
              </a:rPr>
              <a:t> </a:t>
            </a:r>
            <a:r>
              <a:rPr sz="900" dirty="0" err="1">
                <a:latin typeface="Century Gothic" panose="020B0502020202020204" pitchFamily="34" charset="0"/>
              </a:rPr>
              <a:t>Telemática</a:t>
            </a:r>
            <a:endParaRPr sz="900" dirty="0">
              <a:latin typeface="Century Gothic" panose="020B0502020202020204" pitchFamily="34" charset="0"/>
            </a:endParaRPr>
          </a:p>
        </p:txBody>
      </p:sp>
      <p:sp>
        <p:nvSpPr>
          <p:cNvPr id="20" name="16 Rectángulo">
            <a:extLst>
              <a:ext uri="{FF2B5EF4-FFF2-40B4-BE49-F238E27FC236}">
                <a16:creationId xmlns:a16="http://schemas.microsoft.com/office/drawing/2014/main" id="{F31ED3B0-B777-F142-B3F7-FAD99DC81796}"/>
              </a:ext>
            </a:extLst>
          </p:cNvPr>
          <p:cNvSpPr txBox="1"/>
          <p:nvPr/>
        </p:nvSpPr>
        <p:spPr>
          <a:xfrm>
            <a:off x="2025812" y="5458321"/>
            <a:ext cx="5092373"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400" b="1"/>
            </a:lvl1pPr>
          </a:lstStyle>
          <a:p>
            <a:r>
              <a:rPr sz="1200" dirty="0" err="1">
                <a:latin typeface="Century Gothic" panose="020B0502020202020204" pitchFamily="34" charset="0"/>
              </a:rPr>
              <a:t>Secretaría</a:t>
            </a:r>
            <a:r>
              <a:rPr sz="1200" dirty="0">
                <a:latin typeface="Century Gothic" panose="020B0502020202020204" pitchFamily="34" charset="0"/>
              </a:rPr>
              <a:t> de </a:t>
            </a:r>
            <a:r>
              <a:rPr sz="1200" dirty="0" err="1">
                <a:latin typeface="Century Gothic" panose="020B0502020202020204" pitchFamily="34" charset="0"/>
              </a:rPr>
              <a:t>Investigación</a:t>
            </a:r>
            <a:r>
              <a:rPr sz="1200" dirty="0">
                <a:latin typeface="Century Gothic" panose="020B0502020202020204" pitchFamily="34" charset="0"/>
              </a:rPr>
              <a:t> y </a:t>
            </a:r>
            <a:r>
              <a:rPr sz="1200" dirty="0" err="1">
                <a:latin typeface="Century Gothic" panose="020B0502020202020204" pitchFamily="34" charset="0"/>
              </a:rPr>
              <a:t>Postgrado</a:t>
            </a:r>
            <a:r>
              <a:rPr sz="1200" dirty="0">
                <a:latin typeface="Century Gothic" panose="020B0502020202020204" pitchFamily="34" charset="0"/>
              </a:rPr>
              <a:t> ELO</a:t>
            </a:r>
          </a:p>
        </p:txBody>
      </p:sp>
      <p:sp>
        <p:nvSpPr>
          <p:cNvPr id="21" name="19 Rectángulo">
            <a:extLst>
              <a:ext uri="{FF2B5EF4-FFF2-40B4-BE49-F238E27FC236}">
                <a16:creationId xmlns:a16="http://schemas.microsoft.com/office/drawing/2014/main" id="{36926E15-9D9F-F049-8EA7-96940B8F6BB1}"/>
              </a:ext>
            </a:extLst>
          </p:cNvPr>
          <p:cNvSpPr txBox="1"/>
          <p:nvPr/>
        </p:nvSpPr>
        <p:spPr>
          <a:xfrm>
            <a:off x="2936166" y="5723830"/>
            <a:ext cx="2875755" cy="1015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r">
              <a:defRPr sz="1000"/>
            </a:pPr>
            <a:r>
              <a:rPr dirty="0">
                <a:latin typeface="Century Gothic" panose="020B0502020202020204" pitchFamily="34" charset="0"/>
              </a:rPr>
              <a:t>Elizabeth </a:t>
            </a:r>
            <a:r>
              <a:rPr dirty="0" err="1">
                <a:latin typeface="Century Gothic" panose="020B0502020202020204" pitchFamily="34" charset="0"/>
              </a:rPr>
              <a:t>Muga</a:t>
            </a:r>
            <a:r>
              <a:rPr dirty="0">
                <a:latin typeface="Century Gothic" panose="020B0502020202020204" pitchFamily="34" charset="0"/>
              </a:rPr>
              <a:t> P.</a:t>
            </a:r>
          </a:p>
          <a:p>
            <a:pPr algn="r">
              <a:defRPr sz="1000"/>
            </a:pPr>
            <a:r>
              <a:rPr dirty="0" err="1">
                <a:latin typeface="Century Gothic" panose="020B0502020202020204" pitchFamily="34" charset="0"/>
              </a:rPr>
              <a:t>Secretaria</a:t>
            </a:r>
            <a:r>
              <a:rPr dirty="0">
                <a:latin typeface="Century Gothic" panose="020B0502020202020204" pitchFamily="34" charset="0"/>
              </a:rPr>
              <a:t> de </a:t>
            </a:r>
            <a:r>
              <a:rPr dirty="0" err="1">
                <a:latin typeface="Century Gothic" panose="020B0502020202020204" pitchFamily="34" charset="0"/>
              </a:rPr>
              <a:t>Investigación</a:t>
            </a:r>
            <a:r>
              <a:rPr dirty="0">
                <a:latin typeface="Century Gothic" panose="020B0502020202020204" pitchFamily="34" charset="0"/>
              </a:rPr>
              <a:t> y </a:t>
            </a:r>
            <a:r>
              <a:rPr dirty="0" err="1">
                <a:latin typeface="Century Gothic" panose="020B0502020202020204" pitchFamily="34" charset="0"/>
              </a:rPr>
              <a:t>Postgrado</a:t>
            </a:r>
            <a:endParaRPr dirty="0">
              <a:latin typeface="Century Gothic" panose="020B0502020202020204" pitchFamily="34" charset="0"/>
            </a:endParaRPr>
          </a:p>
          <a:p>
            <a:pPr algn="r">
              <a:defRPr sz="1000"/>
            </a:pPr>
            <a:r>
              <a:rPr dirty="0" err="1">
                <a:latin typeface="Century Gothic" panose="020B0502020202020204" pitchFamily="34" charset="0"/>
              </a:rPr>
              <a:t>Oficina</a:t>
            </a:r>
            <a:r>
              <a:rPr dirty="0">
                <a:latin typeface="Century Gothic" panose="020B0502020202020204" pitchFamily="34" charset="0"/>
              </a:rPr>
              <a:t>: B 219</a:t>
            </a:r>
          </a:p>
          <a:p>
            <a:pPr algn="r">
              <a:defRPr sz="1000"/>
            </a:pPr>
            <a:r>
              <a:rPr dirty="0" err="1">
                <a:latin typeface="Century Gothic" panose="020B0502020202020204" pitchFamily="34" charset="0"/>
              </a:rPr>
              <a:t>Fono</a:t>
            </a:r>
            <a:r>
              <a:rPr dirty="0">
                <a:latin typeface="Century Gothic" panose="020B0502020202020204" pitchFamily="34" charset="0"/>
              </a:rPr>
              <a:t>: +56 32 2654200</a:t>
            </a:r>
          </a:p>
          <a:p>
            <a:pPr algn="r">
              <a:defRPr sz="1000"/>
            </a:pPr>
            <a:r>
              <a:rPr dirty="0">
                <a:latin typeface="Century Gothic" panose="020B0502020202020204" pitchFamily="34" charset="0"/>
              </a:rPr>
              <a:t>Email: </a:t>
            </a:r>
            <a:r>
              <a:rPr u="sng" dirty="0">
                <a:solidFill>
                  <a:srgbClr val="0000FF"/>
                </a:solidFill>
                <a:uFill>
                  <a:solidFill>
                    <a:srgbClr val="0000FF"/>
                  </a:solidFill>
                </a:uFill>
                <a:latin typeface="Century Gothic" panose="020B0502020202020204" pitchFamily="34" charset="0"/>
                <a:hlinkClick r:id="rId9"/>
              </a:rPr>
              <a:t>secpostgrado.elo@usm.cl</a:t>
            </a:r>
          </a:p>
          <a:p>
            <a:pPr algn="r">
              <a:defRPr sz="1000"/>
            </a:pPr>
            <a:r>
              <a:rPr u="sng" dirty="0">
                <a:solidFill>
                  <a:srgbClr val="0000FF"/>
                </a:solidFill>
                <a:uFill>
                  <a:solidFill>
                    <a:srgbClr val="0000FF"/>
                  </a:solidFill>
                </a:uFill>
                <a:latin typeface="Century Gothic" panose="020B0502020202020204" pitchFamily="34" charset="0"/>
                <a:hlinkClick r:id="rId10"/>
              </a:rPr>
              <a:t>elizabeth.muga@usm.cl</a:t>
            </a:r>
          </a:p>
        </p:txBody>
      </p:sp>
      <p:sp>
        <p:nvSpPr>
          <p:cNvPr id="22" name="16 Rectángulo">
            <a:extLst>
              <a:ext uri="{FF2B5EF4-FFF2-40B4-BE49-F238E27FC236}">
                <a16:creationId xmlns:a16="http://schemas.microsoft.com/office/drawing/2014/main" id="{24F4AF97-99AE-1D43-9281-1CD1D244F8CF}"/>
              </a:ext>
            </a:extLst>
          </p:cNvPr>
          <p:cNvSpPr txBox="1"/>
          <p:nvPr/>
        </p:nvSpPr>
        <p:spPr>
          <a:xfrm>
            <a:off x="2164821" y="1695155"/>
            <a:ext cx="5092373"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400" b="1"/>
            </a:lvl1pPr>
          </a:lstStyle>
          <a:p>
            <a:r>
              <a:rPr lang="es-ES" dirty="0">
                <a:latin typeface="Century Gothic" panose="020B0502020202020204" pitchFamily="34" charset="0"/>
              </a:rPr>
              <a:t>                                    </a:t>
            </a:r>
            <a:r>
              <a:rPr lang="es-ES" sz="1300" dirty="0">
                <a:solidFill>
                  <a:schemeClr val="tx1">
                    <a:lumMod val="65000"/>
                    <a:lumOff val="35000"/>
                  </a:schemeClr>
                </a:solidFill>
                <a:latin typeface="Calibri" panose="020F0502020204030204" pitchFamily="34" charset="0"/>
                <a:cs typeface="Calibri" panose="020F0502020204030204" pitchFamily="34" charset="0"/>
              </a:rPr>
              <a:t>Dirección de Programas Científicos</a:t>
            </a:r>
            <a:endParaRPr sz="13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23" name="16 Rectángulo">
            <a:extLst>
              <a:ext uri="{FF2B5EF4-FFF2-40B4-BE49-F238E27FC236}">
                <a16:creationId xmlns:a16="http://schemas.microsoft.com/office/drawing/2014/main" id="{E02A39E2-FA37-F143-8D8A-3EA9CE46A864}"/>
              </a:ext>
            </a:extLst>
          </p:cNvPr>
          <p:cNvSpPr txBox="1"/>
          <p:nvPr/>
        </p:nvSpPr>
        <p:spPr>
          <a:xfrm>
            <a:off x="860095" y="2162115"/>
            <a:ext cx="7423800"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1400" b="1"/>
            </a:lvl1pPr>
          </a:lstStyle>
          <a:p>
            <a:r>
              <a:rPr lang="es-ES" dirty="0">
                <a:latin typeface="Calibri" panose="020F0502020204030204" pitchFamily="34" charset="0"/>
                <a:cs typeface="Calibri" panose="020F0502020204030204" pitchFamily="34" charset="0"/>
              </a:rPr>
              <a:t>La administración académica es de responsabilidad del Comité de Programa y del Director de Programa</a:t>
            </a:r>
            <a:endParaRPr dirty="0">
              <a:latin typeface="Calibri" panose="020F0502020204030204" pitchFamily="34" charset="0"/>
              <a:cs typeface="Calibri" panose="020F0502020204030204" pitchFamily="34" charset="0"/>
            </a:endParaRPr>
          </a:p>
        </p:txBody>
      </p:sp>
      <p:sp>
        <p:nvSpPr>
          <p:cNvPr id="24" name="16 Rectángulo">
            <a:extLst>
              <a:ext uri="{FF2B5EF4-FFF2-40B4-BE49-F238E27FC236}">
                <a16:creationId xmlns:a16="http://schemas.microsoft.com/office/drawing/2014/main" id="{D1FAEF92-2464-C54D-AB5B-8E2F0F5E83A0}"/>
              </a:ext>
            </a:extLst>
          </p:cNvPr>
          <p:cNvSpPr txBox="1"/>
          <p:nvPr/>
        </p:nvSpPr>
        <p:spPr>
          <a:xfrm>
            <a:off x="1867619" y="2561144"/>
            <a:ext cx="5534022" cy="492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1400" b="1"/>
            </a:lvl1pPr>
          </a:lstStyle>
          <a:p>
            <a:r>
              <a:rPr sz="1300" dirty="0" err="1">
                <a:latin typeface="Calibri" panose="020F0502020204030204" pitchFamily="34" charset="0"/>
                <a:cs typeface="Calibri" panose="020F0502020204030204" pitchFamily="34" charset="0"/>
              </a:rPr>
              <a:t>Comi</a:t>
            </a:r>
            <a:r>
              <a:rPr lang="es-ES" sz="1300" dirty="0">
                <a:latin typeface="Calibri" panose="020F0502020204030204" pitchFamily="34" charset="0"/>
                <a:cs typeface="Calibri" panose="020F0502020204030204" pitchFamily="34" charset="0"/>
              </a:rPr>
              <a:t>té</a:t>
            </a:r>
            <a:r>
              <a:rPr sz="1300" dirty="0">
                <a:latin typeface="Calibri" panose="020F0502020204030204" pitchFamily="34" charset="0"/>
                <a:cs typeface="Calibri" panose="020F0502020204030204" pitchFamily="34" charset="0"/>
              </a:rPr>
              <a:t> </a:t>
            </a:r>
            <a:r>
              <a:rPr sz="1300" dirty="0" err="1">
                <a:latin typeface="Calibri" panose="020F0502020204030204" pitchFamily="34" charset="0"/>
                <a:cs typeface="Calibri" panose="020F0502020204030204" pitchFamily="34" charset="0"/>
              </a:rPr>
              <a:t>Departamental</a:t>
            </a:r>
            <a:r>
              <a:rPr sz="1300" dirty="0">
                <a:latin typeface="Calibri" panose="020F0502020204030204" pitchFamily="34" charset="0"/>
                <a:cs typeface="Calibri" panose="020F0502020204030204" pitchFamily="34" charset="0"/>
              </a:rPr>
              <a:t> de </a:t>
            </a:r>
            <a:r>
              <a:rPr lang="es-ES" sz="1300" dirty="0">
                <a:latin typeface="Calibri" panose="020F0502020204030204" pitchFamily="34" charset="0"/>
                <a:cs typeface="Calibri" panose="020F0502020204030204" pitchFamily="34" charset="0"/>
              </a:rPr>
              <a:t>Investigación y </a:t>
            </a:r>
            <a:r>
              <a:rPr sz="1300" dirty="0" err="1">
                <a:latin typeface="Calibri" panose="020F0502020204030204" pitchFamily="34" charset="0"/>
                <a:cs typeface="Calibri" panose="020F0502020204030204" pitchFamily="34" charset="0"/>
              </a:rPr>
              <a:t>Postgrado</a:t>
            </a:r>
            <a:r>
              <a:rPr lang="es-ES" sz="1300" dirty="0">
                <a:latin typeface="Calibri" panose="020F0502020204030204" pitchFamily="34" charset="0"/>
                <a:cs typeface="Calibri" panose="020F0502020204030204" pitchFamily="34" charset="0"/>
              </a:rPr>
              <a:t>(CDIP)                           Comité de Programa</a:t>
            </a:r>
            <a:endParaRPr sz="1300" dirty="0">
              <a:latin typeface="Calibri" panose="020F0502020204030204" pitchFamily="34" charset="0"/>
              <a:cs typeface="Calibri" panose="020F0502020204030204" pitchFamily="34" charset="0"/>
            </a:endParaRPr>
          </a:p>
        </p:txBody>
      </p:sp>
      <p:pic>
        <p:nvPicPr>
          <p:cNvPr id="1026" name="Picture 2">
            <a:extLst>
              <a:ext uri="{FF2B5EF4-FFF2-40B4-BE49-F238E27FC236}">
                <a16:creationId xmlns:a16="http://schemas.microsoft.com/office/drawing/2014/main" id="{5DF963E9-1A6E-2100-920C-FBD77F57C1D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28876" y="2859611"/>
            <a:ext cx="1478855" cy="1478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005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ptura de pantalla 2020-06-12 a la(s) 7.02.29 p. 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8179"/>
            <a:ext cx="9144000" cy="538029"/>
          </a:xfrm>
          <a:prstGeom prst="rect">
            <a:avLst/>
          </a:prstGeom>
        </p:spPr>
      </p:pic>
      <p:sp>
        <p:nvSpPr>
          <p:cNvPr id="11" name="CuadroTexto 10"/>
          <p:cNvSpPr txBox="1"/>
          <p:nvPr/>
        </p:nvSpPr>
        <p:spPr>
          <a:xfrm>
            <a:off x="557365" y="488024"/>
            <a:ext cx="6935256" cy="369332"/>
          </a:xfrm>
          <a:prstGeom prst="rect">
            <a:avLst/>
          </a:prstGeom>
          <a:noFill/>
        </p:spPr>
        <p:txBody>
          <a:bodyPr wrap="square" rtlCol="0">
            <a:spAutoFit/>
          </a:bodyPr>
          <a:lstStyle/>
          <a:p>
            <a:r>
              <a:rPr lang="es-ES" b="1" dirty="0">
                <a:solidFill>
                  <a:schemeClr val="bg1"/>
                </a:solidFill>
                <a:latin typeface="Century Gothic" panose="020B0502020202020204" pitchFamily="34" charset="0"/>
                <a:cs typeface="Arial"/>
              </a:rPr>
              <a:t>Postgrado Departamento de Electrónica</a:t>
            </a:r>
          </a:p>
        </p:txBody>
      </p:sp>
      <p:sp>
        <p:nvSpPr>
          <p:cNvPr id="5" name="2 CuadroTexto">
            <a:extLst>
              <a:ext uri="{FF2B5EF4-FFF2-40B4-BE49-F238E27FC236}">
                <a16:creationId xmlns:a16="http://schemas.microsoft.com/office/drawing/2014/main" id="{33986C43-8358-174E-8F64-3FF70FEDCADA}"/>
              </a:ext>
            </a:extLst>
          </p:cNvPr>
          <p:cNvSpPr txBox="1">
            <a:spLocks noGrp="1"/>
          </p:cNvSpPr>
          <p:nvPr>
            <p:ph type="title"/>
          </p:nvPr>
        </p:nvSpPr>
        <p:spPr>
          <a:xfrm>
            <a:off x="578069" y="1164102"/>
            <a:ext cx="8108730" cy="646332"/>
          </a:xfrm>
          <a:prstGeom prst="rect">
            <a:avLst/>
          </a:prstGeom>
        </p:spPr>
        <p:txBody>
          <a:bodyPr>
            <a:normAutofit/>
          </a:bodyPr>
          <a:lstStyle/>
          <a:p>
            <a:pPr algn="ctr">
              <a:defRPr sz="1800" b="1"/>
            </a:pPr>
            <a:r>
              <a:rPr sz="2000" dirty="0">
                <a:latin typeface="Calibri" panose="020F0502020204030204" pitchFamily="34" charset="0"/>
                <a:cs typeface="Calibri" panose="020F0502020204030204" pitchFamily="34" charset="0"/>
              </a:rPr>
              <a:t>PLAN DE ESTUDIOS</a:t>
            </a:r>
            <a:r>
              <a:rPr lang="es-ES" sz="2000" dirty="0">
                <a:latin typeface="Calibri" panose="020F0502020204030204" pitchFamily="34" charset="0"/>
                <a:cs typeface="Calibri" panose="020F0502020204030204" pitchFamily="34" charset="0"/>
              </a:rPr>
              <a:t> </a:t>
            </a:r>
            <a:r>
              <a:rPr sz="2000" dirty="0">
                <a:latin typeface="Calibri" panose="020F0502020204030204" pitchFamily="34" charset="0"/>
                <a:cs typeface="Calibri" panose="020F0502020204030204" pitchFamily="34" charset="0"/>
              </a:rPr>
              <a:t>M</a:t>
            </a:r>
            <a:r>
              <a:rPr lang="es-ES" sz="2000" dirty="0">
                <a:latin typeface="Calibri" panose="020F0502020204030204" pitchFamily="34" charset="0"/>
                <a:cs typeface="Calibri" panose="020F0502020204030204" pitchFamily="34" charset="0"/>
              </a:rPr>
              <a:t>AGÍSTER</a:t>
            </a:r>
            <a:endParaRPr sz="2000" dirty="0">
              <a:latin typeface="Calibri" panose="020F0502020204030204" pitchFamily="34" charset="0"/>
              <a:cs typeface="Calibri" panose="020F0502020204030204" pitchFamily="34" charset="0"/>
            </a:endParaRPr>
          </a:p>
        </p:txBody>
      </p:sp>
      <p:sp>
        <p:nvSpPr>
          <p:cNvPr id="6" name="Marcador de contenido 2">
            <a:extLst>
              <a:ext uri="{FF2B5EF4-FFF2-40B4-BE49-F238E27FC236}">
                <a16:creationId xmlns:a16="http://schemas.microsoft.com/office/drawing/2014/main" id="{D23583B8-9265-C246-A06B-778A3540C0A6}"/>
              </a:ext>
            </a:extLst>
          </p:cNvPr>
          <p:cNvSpPr txBox="1">
            <a:spLocks/>
          </p:cNvSpPr>
          <p:nvPr/>
        </p:nvSpPr>
        <p:spPr>
          <a:xfrm>
            <a:off x="457200" y="1845275"/>
            <a:ext cx="8229600" cy="4062230"/>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defTabSz="948156">
              <a:spcBef>
                <a:spcPts val="0"/>
              </a:spcBef>
              <a:buFont typeface="Arial"/>
              <a:buNone/>
              <a:defRPr sz="1386"/>
            </a:pPr>
            <a:r>
              <a:rPr lang="es-CL" sz="1500" dirty="0">
                <a:latin typeface="Calibri" panose="020F0502020204030204" pitchFamily="34" charset="0"/>
                <a:cs typeface="Calibri" panose="020F0502020204030204" pitchFamily="34" charset="0"/>
              </a:rPr>
              <a:t>El Plan de Estudios del Programa considera un primer año con asignaturas y un segundo año para el desarrollo de la Tesis de Grado, según el siguiente plan:</a:t>
            </a:r>
          </a:p>
          <a:p>
            <a:pPr marL="0" indent="0" algn="just" defTabSz="948156">
              <a:spcBef>
                <a:spcPts val="0"/>
              </a:spcBef>
              <a:buFont typeface="Arial"/>
              <a:buNone/>
              <a:defRPr sz="1386"/>
            </a:pPr>
            <a:endParaRPr lang="es-CL" sz="1386" dirty="0">
              <a:latin typeface="Century Gothic" panose="020B0502020202020204" pitchFamily="34" charset="0"/>
            </a:endParaRPr>
          </a:p>
          <a:p>
            <a:pPr marL="0" indent="0" algn="just" defTabSz="948156">
              <a:spcBef>
                <a:spcPts val="0"/>
              </a:spcBef>
              <a:buFont typeface="Arial"/>
              <a:buNone/>
              <a:defRPr sz="1386"/>
            </a:pPr>
            <a:endParaRPr lang="es-CL" sz="1386" dirty="0">
              <a:latin typeface="Century Gothic" panose="020B0502020202020204" pitchFamily="34" charset="0"/>
            </a:endParaRPr>
          </a:p>
          <a:p>
            <a:pPr marL="0" indent="0" algn="just" defTabSz="948156">
              <a:spcBef>
                <a:spcPts val="0"/>
              </a:spcBef>
              <a:buFont typeface="Arial"/>
              <a:buNone/>
              <a:defRPr sz="1386"/>
            </a:pPr>
            <a:endParaRPr lang="es-CL" sz="1386" dirty="0">
              <a:latin typeface="Century Gothic" panose="020B0502020202020204" pitchFamily="34" charset="0"/>
            </a:endParaRPr>
          </a:p>
          <a:p>
            <a:pPr marL="0" indent="0" algn="just" defTabSz="948156">
              <a:spcBef>
                <a:spcPts val="0"/>
              </a:spcBef>
              <a:buFont typeface="Arial"/>
              <a:buNone/>
              <a:defRPr sz="1386"/>
            </a:pPr>
            <a:endParaRPr lang="es-CL" sz="1386" dirty="0">
              <a:latin typeface="Century Gothic" panose="020B0502020202020204" pitchFamily="34" charset="0"/>
            </a:endParaRPr>
          </a:p>
          <a:p>
            <a:pPr marL="0" indent="0" algn="just" defTabSz="948156">
              <a:spcBef>
                <a:spcPts val="0"/>
              </a:spcBef>
              <a:buFont typeface="Arial"/>
              <a:buNone/>
              <a:defRPr sz="1386"/>
            </a:pPr>
            <a:endParaRPr lang="es-CL" sz="1386" dirty="0">
              <a:latin typeface="Century Gothic" panose="020B0502020202020204" pitchFamily="34" charset="0"/>
            </a:endParaRPr>
          </a:p>
          <a:p>
            <a:pPr marL="0" indent="0" algn="just" defTabSz="948156">
              <a:spcBef>
                <a:spcPts val="0"/>
              </a:spcBef>
              <a:buFont typeface="Arial"/>
              <a:buNone/>
              <a:defRPr sz="1386"/>
            </a:pPr>
            <a:endParaRPr lang="es-CL" sz="1386" dirty="0">
              <a:latin typeface="Century Gothic" panose="020B0502020202020204" pitchFamily="34" charset="0"/>
            </a:endParaRPr>
          </a:p>
          <a:p>
            <a:pPr marL="0" indent="0" algn="just" defTabSz="948156">
              <a:spcBef>
                <a:spcPts val="0"/>
              </a:spcBef>
              <a:buFont typeface="Arial"/>
              <a:buNone/>
              <a:defRPr sz="1386"/>
            </a:pPr>
            <a:endParaRPr lang="es-CL" sz="1386" dirty="0">
              <a:latin typeface="Century Gothic" panose="020B0502020202020204" pitchFamily="34" charset="0"/>
            </a:endParaRPr>
          </a:p>
          <a:p>
            <a:pPr marL="0" indent="0" algn="just" defTabSz="948156">
              <a:spcBef>
                <a:spcPts val="0"/>
              </a:spcBef>
              <a:buFont typeface="Arial"/>
              <a:buNone/>
              <a:defRPr sz="1386"/>
            </a:pPr>
            <a:endParaRPr lang="es-CL" sz="1386" dirty="0">
              <a:latin typeface="Century Gothic" panose="020B0502020202020204" pitchFamily="34" charset="0"/>
            </a:endParaRPr>
          </a:p>
          <a:p>
            <a:pPr marL="0" indent="0" algn="just" defTabSz="948156">
              <a:spcBef>
                <a:spcPts val="0"/>
              </a:spcBef>
              <a:buFont typeface="Arial"/>
              <a:buNone/>
              <a:defRPr sz="1386"/>
            </a:pPr>
            <a:endParaRPr lang="es-CL" sz="1386" dirty="0">
              <a:latin typeface="Century Gothic" panose="020B0502020202020204" pitchFamily="34" charset="0"/>
            </a:endParaRPr>
          </a:p>
          <a:p>
            <a:pPr marL="0" indent="0" algn="just" defTabSz="948156">
              <a:spcBef>
                <a:spcPts val="0"/>
              </a:spcBef>
              <a:buFont typeface="Arial"/>
              <a:buNone/>
              <a:defRPr sz="1386"/>
            </a:pPr>
            <a:endParaRPr lang="es-CL" sz="1386" dirty="0">
              <a:latin typeface="Century Gothic" panose="020B0502020202020204" pitchFamily="34" charset="0"/>
            </a:endParaRPr>
          </a:p>
          <a:p>
            <a:pPr marL="0" indent="0" algn="just" defTabSz="948156">
              <a:spcBef>
                <a:spcPts val="0"/>
              </a:spcBef>
              <a:buFont typeface="Arial"/>
              <a:buNone/>
              <a:defRPr sz="1386"/>
            </a:pPr>
            <a:endParaRPr lang="es-CL" sz="1386" dirty="0">
              <a:latin typeface="Century Gothic" panose="020B0502020202020204" pitchFamily="34" charset="0"/>
            </a:endParaRPr>
          </a:p>
          <a:p>
            <a:pPr marL="0" indent="0" algn="just" defTabSz="948156">
              <a:spcBef>
                <a:spcPts val="0"/>
              </a:spcBef>
              <a:buFont typeface="Arial"/>
              <a:buNone/>
              <a:defRPr sz="1386"/>
            </a:pPr>
            <a:endParaRPr lang="es-CL" sz="1386" dirty="0">
              <a:latin typeface="Century Gothic" panose="020B0502020202020204" pitchFamily="34" charset="0"/>
            </a:endParaRPr>
          </a:p>
          <a:p>
            <a:pPr marL="339470" indent="-339470" defTabSz="452627">
              <a:spcBef>
                <a:spcPts val="300"/>
              </a:spcBef>
              <a:defRPr sz="1386"/>
            </a:pPr>
            <a:r>
              <a:rPr lang="es-CL" sz="1500" dirty="0">
                <a:latin typeface="Calibri" panose="020F0502020204030204" pitchFamily="34" charset="0"/>
                <a:cs typeface="Calibri" panose="020F0502020204030204" pitchFamily="34" charset="0"/>
              </a:rPr>
              <a:t>Cada una de las Áreas de Especialización del Programa considera </a:t>
            </a:r>
            <a:r>
              <a:rPr lang="es-CL" sz="1500" b="1" dirty="0">
                <a:latin typeface="Calibri" panose="020F0502020204030204" pitchFamily="34" charset="0"/>
                <a:cs typeface="Calibri" panose="020F0502020204030204" pitchFamily="34" charset="0"/>
              </a:rPr>
              <a:t>3 asignaturas obligatorias</a:t>
            </a:r>
            <a:r>
              <a:rPr lang="es-CL" sz="1500" dirty="0">
                <a:latin typeface="Calibri" panose="020F0502020204030204" pitchFamily="34" charset="0"/>
                <a:cs typeface="Calibri" panose="020F0502020204030204" pitchFamily="34" charset="0"/>
              </a:rPr>
              <a:t> (O) y </a:t>
            </a:r>
            <a:r>
              <a:rPr lang="es-CL" sz="1500" b="1" dirty="0">
                <a:latin typeface="Calibri" panose="020F0502020204030204" pitchFamily="34" charset="0"/>
                <a:cs typeface="Calibri" panose="020F0502020204030204" pitchFamily="34" charset="0"/>
              </a:rPr>
              <a:t>3 asignaturas electivas</a:t>
            </a:r>
            <a:r>
              <a:rPr lang="es-CL" sz="1500" dirty="0">
                <a:latin typeface="Calibri" panose="020F0502020204030204" pitchFamily="34" charset="0"/>
                <a:cs typeface="Calibri" panose="020F0502020204030204" pitchFamily="34" charset="0"/>
              </a:rPr>
              <a:t> (E), durante el Año 1. </a:t>
            </a:r>
          </a:p>
          <a:p>
            <a:pPr marL="339470" indent="-339470" defTabSz="452627">
              <a:spcBef>
                <a:spcPts val="300"/>
              </a:spcBef>
              <a:defRPr sz="1386"/>
            </a:pPr>
            <a:r>
              <a:rPr lang="es-CL" sz="1500" dirty="0">
                <a:latin typeface="Calibri" panose="020F0502020204030204" pitchFamily="34" charset="0"/>
                <a:cs typeface="Calibri" panose="020F0502020204030204" pitchFamily="34" charset="0"/>
              </a:rPr>
              <a:t>El Año 2 considera el desarrollo de la actividad de graduación (Seminario de Tesis y Tesis)</a:t>
            </a:r>
          </a:p>
          <a:p>
            <a:pPr marL="0" indent="0" defTabSz="452627">
              <a:spcBef>
                <a:spcPts val="300"/>
              </a:spcBef>
              <a:buNone/>
              <a:defRPr sz="1386"/>
            </a:pPr>
            <a:r>
              <a:rPr lang="es-CL" sz="1500" dirty="0">
                <a:latin typeface="Calibri" panose="020F0502020204030204" pitchFamily="34" charset="0"/>
                <a:cs typeface="Calibri" panose="020F0502020204030204" pitchFamily="34" charset="0"/>
              </a:rPr>
              <a:t>        </a:t>
            </a:r>
          </a:p>
          <a:p>
            <a:pPr marL="0" indent="0" defTabSz="452627">
              <a:spcBef>
                <a:spcPts val="300"/>
              </a:spcBef>
              <a:buNone/>
              <a:defRPr sz="1386"/>
            </a:pPr>
            <a:r>
              <a:rPr lang="es-CL" sz="1500" dirty="0">
                <a:latin typeface="Calibri" panose="020F0502020204030204" pitchFamily="34" charset="0"/>
                <a:cs typeface="Calibri" panose="020F0502020204030204" pitchFamily="34" charset="0"/>
              </a:rPr>
              <a:t>        </a:t>
            </a:r>
            <a:r>
              <a:rPr lang="es-CL" sz="1500" dirty="0">
                <a:latin typeface="Calibri" panose="020F0502020204030204" pitchFamily="34" charset="0"/>
                <a:cs typeface="Calibri" panose="020F0502020204030204" pitchFamily="34" charset="0"/>
                <a:hlinkClick r:id="rId3"/>
              </a:rPr>
              <a:t>http://www.electronica.usm.cl/wp-content/uploads/2023/01/Anexo-3_2023.pdf</a:t>
            </a:r>
            <a:endParaRPr lang="es-CL" sz="1500" dirty="0">
              <a:latin typeface="Calibri" panose="020F0502020204030204" pitchFamily="34" charset="0"/>
              <a:cs typeface="Calibri" panose="020F0502020204030204" pitchFamily="34" charset="0"/>
            </a:endParaRPr>
          </a:p>
          <a:p>
            <a:pPr marL="0" indent="0" defTabSz="452627">
              <a:spcBef>
                <a:spcPts val="300"/>
              </a:spcBef>
              <a:buNone/>
              <a:defRPr sz="1386"/>
            </a:pPr>
            <a:endParaRPr lang="es-CL" sz="1500" dirty="0">
              <a:latin typeface="Calibri" panose="020F0502020204030204" pitchFamily="34" charset="0"/>
              <a:cs typeface="Calibri" panose="020F0502020204030204" pitchFamily="34" charset="0"/>
            </a:endParaRPr>
          </a:p>
          <a:p>
            <a:pPr marL="0" indent="0" defTabSz="452627">
              <a:spcBef>
                <a:spcPts val="300"/>
              </a:spcBef>
              <a:buNone/>
              <a:defRPr sz="1386"/>
            </a:pPr>
            <a:endParaRPr lang="es-CL" sz="1500" dirty="0">
              <a:latin typeface="Calibri" panose="020F0502020204030204" pitchFamily="34" charset="0"/>
              <a:cs typeface="Calibri" panose="020F0502020204030204" pitchFamily="34" charset="0"/>
            </a:endParaRPr>
          </a:p>
        </p:txBody>
      </p:sp>
      <p:pic>
        <p:nvPicPr>
          <p:cNvPr id="7" name="Imagen 5" descr="Imagen 5">
            <a:extLst>
              <a:ext uri="{FF2B5EF4-FFF2-40B4-BE49-F238E27FC236}">
                <a16:creationId xmlns:a16="http://schemas.microsoft.com/office/drawing/2014/main" id="{95C95C56-EAB6-0146-AB31-66AF076D0709}"/>
              </a:ext>
            </a:extLst>
          </p:cNvPr>
          <p:cNvPicPr>
            <a:picLocks noChangeAspect="1"/>
          </p:cNvPicPr>
          <p:nvPr/>
        </p:nvPicPr>
        <p:blipFill>
          <a:blip r:embed="rId4"/>
          <a:stretch>
            <a:fillRect/>
          </a:stretch>
        </p:blipFill>
        <p:spPr>
          <a:xfrm>
            <a:off x="1737335" y="2506106"/>
            <a:ext cx="5428933" cy="1947600"/>
          </a:xfrm>
          <a:prstGeom prst="rect">
            <a:avLst/>
          </a:prstGeom>
          <a:ln w="12700">
            <a:miter lim="400000"/>
          </a:ln>
        </p:spPr>
      </p:pic>
    </p:spTree>
    <p:extLst>
      <p:ext uri="{BB962C8B-B14F-4D97-AF65-F5344CB8AC3E}">
        <p14:creationId xmlns:p14="http://schemas.microsoft.com/office/powerpoint/2010/main" val="3614564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ptura de pantalla 2020-06-12 a la(s) 7.02.29 p. 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8179"/>
            <a:ext cx="9144000" cy="538029"/>
          </a:xfrm>
          <a:prstGeom prst="rect">
            <a:avLst/>
          </a:prstGeom>
        </p:spPr>
      </p:pic>
      <p:sp>
        <p:nvSpPr>
          <p:cNvPr id="11" name="CuadroTexto 10"/>
          <p:cNvSpPr txBox="1"/>
          <p:nvPr/>
        </p:nvSpPr>
        <p:spPr>
          <a:xfrm>
            <a:off x="557365" y="488024"/>
            <a:ext cx="6935256" cy="369332"/>
          </a:xfrm>
          <a:prstGeom prst="rect">
            <a:avLst/>
          </a:prstGeom>
          <a:noFill/>
        </p:spPr>
        <p:txBody>
          <a:bodyPr wrap="square" rtlCol="0">
            <a:spAutoFit/>
          </a:bodyPr>
          <a:lstStyle/>
          <a:p>
            <a:r>
              <a:rPr lang="es-ES" b="1" dirty="0">
                <a:solidFill>
                  <a:schemeClr val="bg1"/>
                </a:solidFill>
                <a:latin typeface="Century Gothic" panose="020B0502020202020204" pitchFamily="34" charset="0"/>
                <a:cs typeface="Arial"/>
              </a:rPr>
              <a:t>Postgrado Departamento de Electrónica</a:t>
            </a:r>
          </a:p>
        </p:txBody>
      </p:sp>
      <p:sp>
        <p:nvSpPr>
          <p:cNvPr id="5" name="Título 1">
            <a:extLst>
              <a:ext uri="{FF2B5EF4-FFF2-40B4-BE49-F238E27FC236}">
                <a16:creationId xmlns:a16="http://schemas.microsoft.com/office/drawing/2014/main" id="{37F4AA70-7BC1-9D4C-AF5C-3A48547797D3}"/>
              </a:ext>
            </a:extLst>
          </p:cNvPr>
          <p:cNvSpPr txBox="1">
            <a:spLocks noGrp="1"/>
          </p:cNvSpPr>
          <p:nvPr>
            <p:ph type="title"/>
          </p:nvPr>
        </p:nvSpPr>
        <p:spPr>
          <a:xfrm>
            <a:off x="457200" y="761191"/>
            <a:ext cx="8229600" cy="1143001"/>
          </a:xfrm>
          <a:prstGeom prst="rect">
            <a:avLst/>
          </a:prstGeom>
        </p:spPr>
        <p:txBody>
          <a:bodyPr/>
          <a:lstStyle>
            <a:lvl1pPr>
              <a:defRPr sz="2400" b="1"/>
            </a:lvl1pPr>
          </a:lstStyle>
          <a:p>
            <a:pPr algn="ctr"/>
            <a:r>
              <a:rPr lang="es-ES" dirty="0">
                <a:latin typeface="Calibri" panose="020F0502020204030204" pitchFamily="34" charset="0"/>
                <a:cs typeface="Calibri" panose="020F0502020204030204" pitchFamily="34" charset="0"/>
              </a:rPr>
              <a:t>BENEFICIOS ACADÉMICOS DEL </a:t>
            </a:r>
            <a:r>
              <a:rPr dirty="0">
                <a:latin typeface="Calibri" panose="020F0502020204030204" pitchFamily="34" charset="0"/>
                <a:cs typeface="Calibri" panose="020F0502020204030204" pitchFamily="34" charset="0"/>
              </a:rPr>
              <a:t>PROGRAMA DE MAGÍSTER:</a:t>
            </a:r>
          </a:p>
        </p:txBody>
      </p:sp>
      <p:sp>
        <p:nvSpPr>
          <p:cNvPr id="6" name="Marcador de contenido 2">
            <a:extLst>
              <a:ext uri="{FF2B5EF4-FFF2-40B4-BE49-F238E27FC236}">
                <a16:creationId xmlns:a16="http://schemas.microsoft.com/office/drawing/2014/main" id="{A1EC296B-7BFE-CE41-ABBB-207BCD31F411}"/>
              </a:ext>
            </a:extLst>
          </p:cNvPr>
          <p:cNvSpPr txBox="1">
            <a:spLocks/>
          </p:cNvSpPr>
          <p:nvPr/>
        </p:nvSpPr>
        <p:spPr>
          <a:xfrm>
            <a:off x="685800" y="1712962"/>
            <a:ext cx="8229600" cy="4352304"/>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Bef>
                <a:spcPts val="500"/>
              </a:spcBef>
              <a:buNone/>
              <a:defRPr sz="2400"/>
            </a:pPr>
            <a:r>
              <a:rPr lang="es-CL" sz="2000" dirty="0">
                <a:latin typeface="Calibri" panose="020F0502020204030204" pitchFamily="34" charset="0"/>
                <a:cs typeface="Calibri" panose="020F0502020204030204" pitchFamily="34" charset="0"/>
              </a:rPr>
              <a:t>Homologación de hasta 40 créditos SCT (4 asignaturas IPD aprobadas con nota 70 o superior en el pregrado como “electivos”)</a:t>
            </a:r>
          </a:p>
          <a:p>
            <a:pPr marL="0" indent="0" algn="just">
              <a:spcBef>
                <a:spcPts val="500"/>
              </a:spcBef>
              <a:buNone/>
              <a:defRPr sz="2400"/>
            </a:pPr>
            <a:r>
              <a:rPr lang="es-CL" sz="2000" dirty="0">
                <a:latin typeface="Calibri" panose="020F0502020204030204" pitchFamily="34" charset="0"/>
                <a:cs typeface="Calibri" panose="020F0502020204030204" pitchFamily="34" charset="0"/>
              </a:rPr>
              <a:t>Los/las estudiantes de Ingeniería (pregrado) pueden cursar asignaturas </a:t>
            </a:r>
            <a:r>
              <a:rPr lang="es-CL" sz="2000" dirty="0" err="1">
                <a:latin typeface="Calibri" panose="020F0502020204030204" pitchFamily="34" charset="0"/>
                <a:cs typeface="Calibri" panose="020F0502020204030204" pitchFamily="34" charset="0"/>
              </a:rPr>
              <a:t>IPDxxx</a:t>
            </a:r>
            <a:r>
              <a:rPr lang="es-CL" sz="2000" dirty="0">
                <a:latin typeface="Calibri" panose="020F0502020204030204" pitchFamily="34" charset="0"/>
                <a:cs typeface="Calibri" panose="020F0502020204030204" pitchFamily="34" charset="0"/>
              </a:rPr>
              <a:t>  dentro del pregrado y obtener  reconocimiento de ellas como asignaturas de mención (ELO0x), complementaria (ELO1x), libres (ELO2x) o simplemente dejarlas fuera de la malla como créditos extra ( en la parte superior del Resumen Académico). Estas asignaturas son homologadas al momento de ingresar al Postgrado (con un límite de 40 créditos SCT, es decir 4 asignaturas máximo). A la inversa,  las Asignaturas </a:t>
            </a:r>
            <a:r>
              <a:rPr lang="es-CL" sz="2000" dirty="0" err="1">
                <a:latin typeface="Calibri" panose="020F0502020204030204" pitchFamily="34" charset="0"/>
                <a:cs typeface="Calibri" panose="020F0502020204030204" pitchFamily="34" charset="0"/>
              </a:rPr>
              <a:t>IPDxxx</a:t>
            </a:r>
            <a:r>
              <a:rPr lang="es-CL" sz="2000" dirty="0">
                <a:latin typeface="Calibri" panose="020F0502020204030204" pitchFamily="34" charset="0"/>
                <a:cs typeface="Calibri" panose="020F0502020204030204" pitchFamily="34" charset="0"/>
              </a:rPr>
              <a:t> cursadas DESPUÉS DE ENTRAR AL  PROGRAMA DE MAGÍSTER, también pueden ser a su vez convalidadas hacia el pregrado. </a:t>
            </a:r>
          </a:p>
          <a:p>
            <a:pPr marL="0" indent="0">
              <a:spcBef>
                <a:spcPts val="500"/>
              </a:spcBef>
              <a:buNone/>
              <a:defRPr sz="2400"/>
            </a:pPr>
            <a:endParaRPr lang="es-CL" sz="2000" dirty="0">
              <a:latin typeface="Calibri" panose="020F0502020204030204" pitchFamily="34" charset="0"/>
              <a:cs typeface="Calibri" panose="020F0502020204030204" pitchFamily="34" charset="0"/>
            </a:endParaRPr>
          </a:p>
          <a:p>
            <a:pPr marL="0" indent="0" algn="just">
              <a:spcBef>
                <a:spcPts val="500"/>
              </a:spcBef>
              <a:buNone/>
              <a:defRPr sz="2400"/>
            </a:pPr>
            <a:r>
              <a:rPr lang="es-CL" sz="2000" dirty="0">
                <a:latin typeface="Calibri" panose="020F0502020204030204" pitchFamily="34" charset="0"/>
                <a:cs typeface="Calibri" panose="020F0502020204030204" pitchFamily="34" charset="0"/>
              </a:rPr>
              <a:t>Para </a:t>
            </a:r>
            <a:r>
              <a:rPr lang="es-CL" sz="2000" b="1" dirty="0">
                <a:latin typeface="Calibri" panose="020F0502020204030204" pitchFamily="34" charset="0"/>
                <a:cs typeface="Calibri" panose="020F0502020204030204" pitchFamily="34" charset="0"/>
              </a:rPr>
              <a:t>alumnos articulados</a:t>
            </a:r>
            <a:r>
              <a:rPr lang="es-CL" sz="2000" dirty="0">
                <a:latin typeface="Calibri" panose="020F0502020204030204" pitchFamily="34" charset="0"/>
                <a:cs typeface="Calibri" panose="020F0502020204030204" pitchFamily="34" charset="0"/>
              </a:rPr>
              <a:t>, el desarrollo de una tesis de Magíster (40 SCT) que es “Homologada”  por la memoria de título (15 SCT). Es decir, hace solo un trabajo de mayor envergadura, el cual es reconocido como memoria de titulación. </a:t>
            </a:r>
          </a:p>
          <a:p>
            <a:pPr marL="0" indent="0">
              <a:spcBef>
                <a:spcPts val="500"/>
              </a:spcBef>
              <a:buNone/>
              <a:defRPr sz="2400"/>
            </a:pPr>
            <a:endParaRPr lang="es-CL" sz="2000" dirty="0">
              <a:latin typeface="Calibri" panose="020F0502020204030204" pitchFamily="34" charset="0"/>
              <a:cs typeface="Calibri" panose="020F0502020204030204" pitchFamily="34" charset="0"/>
            </a:endParaRPr>
          </a:p>
          <a:p>
            <a:pPr marL="0" indent="0" algn="just">
              <a:spcBef>
                <a:spcPts val="500"/>
              </a:spcBef>
              <a:buNone/>
              <a:defRPr sz="2400"/>
            </a:pPr>
            <a:r>
              <a:rPr lang="es-CL" sz="2000" dirty="0">
                <a:latin typeface="Calibri" panose="020F0502020204030204" pitchFamily="34" charset="0"/>
                <a:cs typeface="Calibri" panose="020F0502020204030204" pitchFamily="34" charset="0"/>
              </a:rPr>
              <a:t>Los </a:t>
            </a:r>
            <a:r>
              <a:rPr lang="es-CL" sz="2000" b="1" dirty="0">
                <a:latin typeface="Calibri" panose="020F0502020204030204" pitchFamily="34" charset="0"/>
                <a:cs typeface="Calibri" panose="020F0502020204030204" pitchFamily="34" charset="0"/>
              </a:rPr>
              <a:t>alumnos que ya sean profesionales </a:t>
            </a:r>
            <a:r>
              <a:rPr lang="es-CL" sz="2000" dirty="0">
                <a:latin typeface="Calibri" panose="020F0502020204030204" pitchFamily="34" charset="0"/>
                <a:cs typeface="Calibri" panose="020F0502020204030204" pitchFamily="34" charset="0"/>
              </a:rPr>
              <a:t>y que estén trabajando pueden cursar en jornada parcial, pero hay que considerar que el programa es diurno y presencial. Por esto, la </a:t>
            </a:r>
            <a:r>
              <a:rPr lang="es-CL" sz="2000" b="1" dirty="0">
                <a:latin typeface="Calibri" panose="020F0502020204030204" pitchFamily="34" charset="0"/>
                <a:cs typeface="Calibri" panose="020F0502020204030204" pitchFamily="34" charset="0"/>
              </a:rPr>
              <a:t>alternativa de jornada parcial </a:t>
            </a:r>
            <a:r>
              <a:rPr lang="es-CL" sz="2000" dirty="0">
                <a:latin typeface="Calibri" panose="020F0502020204030204" pitchFamily="34" charset="0"/>
                <a:cs typeface="Calibri" panose="020F0502020204030204" pitchFamily="34" charset="0"/>
              </a:rPr>
              <a:t>es  atractiva para quienes están vinculado a la universidad (profesionales de centros) o trabajen en la zona y tengan la flexibilidad laboral adecuada. </a:t>
            </a:r>
          </a:p>
          <a:p>
            <a:pPr marL="0" indent="0">
              <a:spcBef>
                <a:spcPts val="500"/>
              </a:spcBef>
              <a:buNone/>
              <a:defRPr sz="2400"/>
            </a:pPr>
            <a:endParaRPr lang="es-CL" sz="2000" dirty="0">
              <a:latin typeface="Calibri" panose="020F0502020204030204" pitchFamily="34" charset="0"/>
              <a:cs typeface="Calibri" panose="020F0502020204030204" pitchFamily="34" charset="0"/>
            </a:endParaRPr>
          </a:p>
          <a:p>
            <a:pPr marL="0" indent="0">
              <a:spcBef>
                <a:spcPts val="500"/>
              </a:spcBef>
              <a:buNone/>
              <a:defRPr sz="2400"/>
            </a:pPr>
            <a:endParaRPr lang="es-CL" sz="2000" dirty="0">
              <a:latin typeface="Calibri" panose="020F0502020204030204" pitchFamily="34" charset="0"/>
              <a:cs typeface="Calibri" panose="020F0502020204030204" pitchFamily="34" charset="0"/>
            </a:endParaRPr>
          </a:p>
          <a:p>
            <a:pPr marL="0" indent="0">
              <a:buNone/>
              <a:defRPr b="1"/>
            </a:pPr>
            <a:endParaRPr lang="es-CL" sz="2000" dirty="0">
              <a:latin typeface="Calibri" panose="020F0502020204030204" pitchFamily="34" charset="0"/>
              <a:cs typeface="Calibri" panose="020F0502020204030204" pitchFamily="34" charset="0"/>
            </a:endParaRPr>
          </a:p>
        </p:txBody>
      </p:sp>
      <p:pic>
        <p:nvPicPr>
          <p:cNvPr id="9" name="Gráfico 8">
            <a:extLst>
              <a:ext uri="{FF2B5EF4-FFF2-40B4-BE49-F238E27FC236}">
                <a16:creationId xmlns:a16="http://schemas.microsoft.com/office/drawing/2014/main" id="{0B2A25AB-186C-5B40-8DFA-7A00FDF110EC}"/>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311501" y="1701875"/>
            <a:ext cx="291398" cy="307747"/>
          </a:xfrm>
          <a:prstGeom prst="rect">
            <a:avLst/>
          </a:prstGeom>
        </p:spPr>
      </p:pic>
      <p:pic>
        <p:nvPicPr>
          <p:cNvPr id="10" name="Gráfico 9">
            <a:extLst>
              <a:ext uri="{FF2B5EF4-FFF2-40B4-BE49-F238E27FC236}">
                <a16:creationId xmlns:a16="http://schemas.microsoft.com/office/drawing/2014/main" id="{617CB4D9-91E2-A9FE-62BE-DD71EF873200}"/>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352952" y="4171746"/>
            <a:ext cx="291398" cy="307747"/>
          </a:xfrm>
          <a:prstGeom prst="rect">
            <a:avLst/>
          </a:prstGeom>
        </p:spPr>
      </p:pic>
      <p:pic>
        <p:nvPicPr>
          <p:cNvPr id="3" name="Gráfico 2">
            <a:extLst>
              <a:ext uri="{FF2B5EF4-FFF2-40B4-BE49-F238E27FC236}">
                <a16:creationId xmlns:a16="http://schemas.microsoft.com/office/drawing/2014/main" id="{8E48AA8D-9B3D-3D1E-F085-5F2D327D3BEF}"/>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311501" y="5052126"/>
            <a:ext cx="291398" cy="307747"/>
          </a:xfrm>
          <a:prstGeom prst="rect">
            <a:avLst/>
          </a:prstGeom>
        </p:spPr>
      </p:pic>
    </p:spTree>
    <p:extLst>
      <p:ext uri="{BB962C8B-B14F-4D97-AF65-F5344CB8AC3E}">
        <p14:creationId xmlns:p14="http://schemas.microsoft.com/office/powerpoint/2010/main" val="2851514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ptura de pantalla 2020-06-12 a la(s) 7.02.29 p. 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8179"/>
            <a:ext cx="9144000" cy="538029"/>
          </a:xfrm>
          <a:prstGeom prst="rect">
            <a:avLst/>
          </a:prstGeom>
        </p:spPr>
      </p:pic>
      <p:sp>
        <p:nvSpPr>
          <p:cNvPr id="11" name="CuadroTexto 10"/>
          <p:cNvSpPr txBox="1"/>
          <p:nvPr/>
        </p:nvSpPr>
        <p:spPr>
          <a:xfrm>
            <a:off x="557365" y="488024"/>
            <a:ext cx="6935256" cy="369332"/>
          </a:xfrm>
          <a:prstGeom prst="rect">
            <a:avLst/>
          </a:prstGeom>
          <a:noFill/>
        </p:spPr>
        <p:txBody>
          <a:bodyPr wrap="square" rtlCol="0">
            <a:spAutoFit/>
          </a:bodyPr>
          <a:lstStyle/>
          <a:p>
            <a:r>
              <a:rPr lang="es-ES" b="1" dirty="0">
                <a:solidFill>
                  <a:schemeClr val="bg1"/>
                </a:solidFill>
                <a:latin typeface="Century Gothic" panose="020B0502020202020204" pitchFamily="34" charset="0"/>
                <a:cs typeface="Arial"/>
              </a:rPr>
              <a:t>Postgrado Departamento de Electrónica</a:t>
            </a:r>
          </a:p>
        </p:txBody>
      </p:sp>
      <p:sp>
        <p:nvSpPr>
          <p:cNvPr id="5" name="Título 1">
            <a:extLst>
              <a:ext uri="{FF2B5EF4-FFF2-40B4-BE49-F238E27FC236}">
                <a16:creationId xmlns:a16="http://schemas.microsoft.com/office/drawing/2014/main" id="{37F4AA70-7BC1-9D4C-AF5C-3A48547797D3}"/>
              </a:ext>
            </a:extLst>
          </p:cNvPr>
          <p:cNvSpPr txBox="1">
            <a:spLocks noGrp="1"/>
          </p:cNvSpPr>
          <p:nvPr>
            <p:ph type="title"/>
          </p:nvPr>
        </p:nvSpPr>
        <p:spPr>
          <a:xfrm>
            <a:off x="457200" y="1136485"/>
            <a:ext cx="8229600" cy="1143001"/>
          </a:xfrm>
          <a:prstGeom prst="rect">
            <a:avLst/>
          </a:prstGeom>
        </p:spPr>
        <p:txBody>
          <a:bodyPr/>
          <a:lstStyle>
            <a:lvl1pPr>
              <a:defRPr sz="2400" b="1"/>
            </a:lvl1pPr>
          </a:lstStyle>
          <a:p>
            <a:pPr algn="ctr"/>
            <a:r>
              <a:rPr lang="es-ES" dirty="0">
                <a:latin typeface="Calibri" panose="020F0502020204030204" pitchFamily="34" charset="0"/>
                <a:cs typeface="Calibri" panose="020F0502020204030204" pitchFamily="34" charset="0"/>
              </a:rPr>
              <a:t>BENEFICIOS DEL </a:t>
            </a:r>
            <a:r>
              <a:rPr dirty="0">
                <a:latin typeface="Calibri" panose="020F0502020204030204" pitchFamily="34" charset="0"/>
                <a:cs typeface="Calibri" panose="020F0502020204030204" pitchFamily="34" charset="0"/>
              </a:rPr>
              <a:t>PROGRAMA DE MAGÍSTER</a:t>
            </a:r>
            <a:r>
              <a:rPr lang="es-ES" dirty="0">
                <a:latin typeface="Calibri" panose="020F0502020204030204" pitchFamily="34" charset="0"/>
                <a:cs typeface="Calibri" panose="020F0502020204030204" pitchFamily="34" charset="0"/>
              </a:rPr>
              <a:t> ARTICULADO</a:t>
            </a:r>
            <a:r>
              <a:rPr dirty="0">
                <a:latin typeface="Calibri" panose="020F0502020204030204" pitchFamily="34" charset="0"/>
                <a:cs typeface="Calibri" panose="020F0502020204030204" pitchFamily="34" charset="0"/>
              </a:rPr>
              <a:t>:</a:t>
            </a:r>
          </a:p>
        </p:txBody>
      </p:sp>
      <p:sp>
        <p:nvSpPr>
          <p:cNvPr id="6" name="Marcador de contenido 2">
            <a:extLst>
              <a:ext uri="{FF2B5EF4-FFF2-40B4-BE49-F238E27FC236}">
                <a16:creationId xmlns:a16="http://schemas.microsoft.com/office/drawing/2014/main" id="{A1EC296B-7BFE-CE41-ABBB-207BCD31F411}"/>
              </a:ext>
            </a:extLst>
          </p:cNvPr>
          <p:cNvSpPr txBox="1">
            <a:spLocks/>
          </p:cNvSpPr>
          <p:nvPr/>
        </p:nvSpPr>
        <p:spPr>
          <a:xfrm>
            <a:off x="457200" y="1990532"/>
            <a:ext cx="8229600" cy="4867468"/>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500"/>
              </a:spcBef>
              <a:buNone/>
              <a:defRPr sz="2400"/>
            </a:pPr>
            <a:r>
              <a:rPr lang="es-CL" sz="2000" dirty="0">
                <a:latin typeface="Calibri" panose="020F0502020204030204" pitchFamily="34" charset="0"/>
                <a:cs typeface="Calibri" panose="020F0502020204030204" pitchFamily="34" charset="0"/>
              </a:rPr>
              <a:t>       Becas y Beneficios Internos USM:</a:t>
            </a:r>
          </a:p>
          <a:p>
            <a:pPr marL="0" indent="0" algn="just">
              <a:spcBef>
                <a:spcPts val="500"/>
              </a:spcBef>
              <a:buNone/>
              <a:defRPr sz="2400"/>
            </a:pPr>
            <a:r>
              <a:rPr lang="es-CL" sz="2000" dirty="0">
                <a:latin typeface="Calibri" panose="020F0502020204030204" pitchFamily="34" charset="0"/>
                <a:cs typeface="Calibri" panose="020F0502020204030204" pitchFamily="34" charset="0"/>
              </a:rPr>
              <a:t>       Exención arancel 100% (de alta cobertura) y posible Beca Apoyo</a:t>
            </a:r>
          </a:p>
          <a:p>
            <a:pPr marL="0" indent="0" algn="just">
              <a:spcBef>
                <a:spcPts val="500"/>
              </a:spcBef>
              <a:buNone/>
              <a:defRPr sz="2400"/>
            </a:pPr>
            <a:r>
              <a:rPr lang="es-CL" sz="2000" dirty="0">
                <a:latin typeface="Calibri" panose="020F0502020204030204" pitchFamily="34" charset="0"/>
                <a:cs typeface="Calibri" panose="020F0502020204030204" pitchFamily="34" charset="0"/>
              </a:rPr>
              <a:t>       </a:t>
            </a:r>
            <a:r>
              <a:rPr lang="es-CL" sz="2000" dirty="0">
                <a:highlight>
                  <a:srgbClr val="FFFF00"/>
                </a:highlight>
                <a:latin typeface="Calibri" panose="020F0502020204030204" pitchFamily="34" charset="0"/>
                <a:cs typeface="Calibri" panose="020F0502020204030204" pitchFamily="34" charset="0"/>
              </a:rPr>
              <a:t>Beca Financiera (altamente competitiva)</a:t>
            </a:r>
          </a:p>
          <a:p>
            <a:pPr marL="0" indent="0" algn="just">
              <a:spcBef>
                <a:spcPts val="500"/>
              </a:spcBef>
              <a:buNone/>
              <a:defRPr sz="2400"/>
            </a:pPr>
            <a:r>
              <a:rPr lang="es-CL" sz="2000" dirty="0">
                <a:latin typeface="Calibri" panose="020F0502020204030204" pitchFamily="34" charset="0"/>
                <a:cs typeface="Calibri" panose="020F0502020204030204" pitchFamily="34" charset="0"/>
              </a:rPr>
              <a:t>       Beca de Alimentación</a:t>
            </a:r>
          </a:p>
          <a:p>
            <a:pPr marL="0" indent="0" algn="just">
              <a:spcBef>
                <a:spcPts val="500"/>
              </a:spcBef>
              <a:buNone/>
              <a:defRPr sz="2400"/>
            </a:pPr>
            <a:r>
              <a:rPr lang="es-CL" sz="2000" dirty="0">
                <a:latin typeface="Calibri" panose="020F0502020204030204" pitchFamily="34" charset="0"/>
                <a:cs typeface="Calibri" panose="020F0502020204030204" pitchFamily="34" charset="0"/>
              </a:rPr>
              <a:t>       Beca asistencia Congreso</a:t>
            </a:r>
          </a:p>
          <a:p>
            <a:pPr marL="0" indent="0">
              <a:spcBef>
                <a:spcPts val="500"/>
              </a:spcBef>
              <a:buNone/>
              <a:defRPr sz="2400"/>
            </a:pPr>
            <a:r>
              <a:rPr lang="es-CL" sz="2000" dirty="0">
                <a:latin typeface="Calibri" panose="020F0502020204030204" pitchFamily="34" charset="0"/>
                <a:cs typeface="Calibri" panose="020F0502020204030204" pitchFamily="34" charset="0"/>
              </a:rPr>
              <a:t>       Pago único matrícula (pregrado)</a:t>
            </a:r>
          </a:p>
          <a:p>
            <a:pPr marL="0" indent="0">
              <a:spcBef>
                <a:spcPts val="500"/>
              </a:spcBef>
              <a:buNone/>
              <a:defRPr sz="2400"/>
            </a:pPr>
            <a:endParaRPr lang="es-CL" sz="2000" dirty="0">
              <a:latin typeface="Calibri" panose="020F0502020204030204" pitchFamily="34" charset="0"/>
              <a:cs typeface="Calibri" panose="020F0502020204030204" pitchFamily="34" charset="0"/>
            </a:endParaRPr>
          </a:p>
          <a:p>
            <a:pPr marL="0" indent="0">
              <a:spcBef>
                <a:spcPts val="500"/>
              </a:spcBef>
              <a:buNone/>
              <a:defRPr sz="2400"/>
            </a:pPr>
            <a:r>
              <a:rPr lang="es-CL" sz="2000" dirty="0">
                <a:latin typeface="Calibri" panose="020F0502020204030204" pitchFamily="34" charset="0"/>
                <a:cs typeface="Calibri" panose="020F0502020204030204" pitchFamily="34" charset="0"/>
              </a:rPr>
              <a:t>       Para mantener los beneficios tiene que mantenerse matriculado  </a:t>
            </a:r>
          </a:p>
          <a:p>
            <a:pPr marL="0" indent="0">
              <a:spcBef>
                <a:spcPts val="500"/>
              </a:spcBef>
              <a:buNone/>
              <a:defRPr sz="2400"/>
            </a:pPr>
            <a:r>
              <a:rPr lang="es-CL" sz="2000" dirty="0">
                <a:latin typeface="Calibri" panose="020F0502020204030204" pitchFamily="34" charset="0"/>
                <a:cs typeface="Calibri" panose="020F0502020204030204" pitchFamily="34" charset="0"/>
              </a:rPr>
              <a:t>       permanentemente y postular a las becas cuando corresponda (anual o</a:t>
            </a:r>
          </a:p>
          <a:p>
            <a:pPr marL="0" indent="0">
              <a:spcBef>
                <a:spcPts val="500"/>
              </a:spcBef>
              <a:buNone/>
              <a:defRPr sz="2400"/>
            </a:pPr>
            <a:r>
              <a:rPr lang="es-CL" sz="2000" dirty="0">
                <a:latin typeface="Calibri" panose="020F0502020204030204" pitchFamily="34" charset="0"/>
                <a:cs typeface="Calibri" panose="020F0502020204030204" pitchFamily="34" charset="0"/>
              </a:rPr>
              <a:t>       semestralmente). </a:t>
            </a:r>
          </a:p>
          <a:p>
            <a:pPr marL="0" indent="0">
              <a:spcBef>
                <a:spcPts val="500"/>
              </a:spcBef>
              <a:buNone/>
              <a:defRPr sz="2400"/>
            </a:pPr>
            <a:r>
              <a:rPr lang="es-CL" sz="2000" dirty="0">
                <a:latin typeface="Calibri" panose="020F0502020204030204" pitchFamily="34" charset="0"/>
                <a:cs typeface="Calibri" panose="020F0502020204030204" pitchFamily="34" charset="0"/>
              </a:rPr>
              <a:t>       Alumnos NO articulados de jornada completa pueden postular a los</a:t>
            </a:r>
          </a:p>
          <a:p>
            <a:pPr marL="0" indent="0">
              <a:spcBef>
                <a:spcPts val="500"/>
              </a:spcBef>
              <a:buNone/>
              <a:defRPr sz="2400"/>
            </a:pPr>
            <a:r>
              <a:rPr lang="es-CL" sz="2000" dirty="0">
                <a:latin typeface="Calibri" panose="020F0502020204030204" pitchFamily="34" charset="0"/>
                <a:cs typeface="Calibri" panose="020F0502020204030204" pitchFamily="34" charset="0"/>
              </a:rPr>
              <a:t>       mismos beneficios. </a:t>
            </a:r>
          </a:p>
          <a:p>
            <a:pPr marL="0" indent="0">
              <a:spcBef>
                <a:spcPts val="500"/>
              </a:spcBef>
              <a:buNone/>
              <a:defRPr sz="2400"/>
            </a:pPr>
            <a:r>
              <a:rPr lang="es-CL" sz="2000" dirty="0">
                <a:latin typeface="Calibri" panose="020F0502020204030204" pitchFamily="34" charset="0"/>
                <a:cs typeface="Calibri" panose="020F0502020204030204" pitchFamily="34" charset="0"/>
              </a:rPr>
              <a:t>       Alumnos NO articulados de jornada parcial pueden postular a beca de</a:t>
            </a:r>
          </a:p>
          <a:p>
            <a:pPr marL="0" indent="0">
              <a:spcBef>
                <a:spcPts val="500"/>
              </a:spcBef>
              <a:buNone/>
              <a:defRPr sz="2400"/>
            </a:pPr>
            <a:r>
              <a:rPr lang="es-CL" sz="2000" dirty="0">
                <a:latin typeface="Calibri" panose="020F0502020204030204" pitchFamily="34" charset="0"/>
                <a:cs typeface="Calibri" panose="020F0502020204030204" pitchFamily="34" charset="0"/>
              </a:rPr>
              <a:t>       arancel, pero NO Financiera. (mas información con DP)</a:t>
            </a:r>
          </a:p>
          <a:p>
            <a:pPr marL="0" indent="0">
              <a:spcBef>
                <a:spcPts val="500"/>
              </a:spcBef>
              <a:buNone/>
              <a:defRPr sz="2400"/>
            </a:pPr>
            <a:endParaRPr lang="es-CL" sz="2000" dirty="0">
              <a:latin typeface="Calibri" panose="020F0502020204030204" pitchFamily="34" charset="0"/>
              <a:cs typeface="Calibri" panose="020F0502020204030204" pitchFamily="34" charset="0"/>
            </a:endParaRPr>
          </a:p>
        </p:txBody>
      </p:sp>
      <p:pic>
        <p:nvPicPr>
          <p:cNvPr id="9" name="Gráfico 8">
            <a:extLst>
              <a:ext uri="{FF2B5EF4-FFF2-40B4-BE49-F238E27FC236}">
                <a16:creationId xmlns:a16="http://schemas.microsoft.com/office/drawing/2014/main" id="{0B2A25AB-186C-5B40-8DFA-7A00FDF110EC}"/>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557365" y="1990532"/>
            <a:ext cx="291398" cy="307747"/>
          </a:xfrm>
          <a:prstGeom prst="rect">
            <a:avLst/>
          </a:prstGeom>
        </p:spPr>
      </p:pic>
      <p:pic>
        <p:nvPicPr>
          <p:cNvPr id="10" name="Gráfico 9">
            <a:extLst>
              <a:ext uri="{FF2B5EF4-FFF2-40B4-BE49-F238E27FC236}">
                <a16:creationId xmlns:a16="http://schemas.microsoft.com/office/drawing/2014/main" id="{617CB4D9-91E2-A9FE-62BE-DD71EF873200}"/>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557365" y="4270392"/>
            <a:ext cx="291398" cy="307747"/>
          </a:xfrm>
          <a:prstGeom prst="rect">
            <a:avLst/>
          </a:prstGeom>
        </p:spPr>
      </p:pic>
      <p:pic>
        <p:nvPicPr>
          <p:cNvPr id="3" name="Gráfico 2">
            <a:extLst>
              <a:ext uri="{FF2B5EF4-FFF2-40B4-BE49-F238E27FC236}">
                <a16:creationId xmlns:a16="http://schemas.microsoft.com/office/drawing/2014/main" id="{4919849F-2998-2550-8ABE-BCC43541A567}"/>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557365" y="5278312"/>
            <a:ext cx="291398" cy="307747"/>
          </a:xfrm>
          <a:prstGeom prst="rect">
            <a:avLst/>
          </a:prstGeom>
        </p:spPr>
      </p:pic>
      <p:pic>
        <p:nvPicPr>
          <p:cNvPr id="4" name="Gráfico 3">
            <a:extLst>
              <a:ext uri="{FF2B5EF4-FFF2-40B4-BE49-F238E27FC236}">
                <a16:creationId xmlns:a16="http://schemas.microsoft.com/office/drawing/2014/main" id="{28B9C53B-FA0E-B328-63BA-AC8FA8BA2497}"/>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487426" y="5978485"/>
            <a:ext cx="291398" cy="307747"/>
          </a:xfrm>
          <a:prstGeom prst="rect">
            <a:avLst/>
          </a:prstGeom>
        </p:spPr>
      </p:pic>
    </p:spTree>
    <p:extLst>
      <p:ext uri="{BB962C8B-B14F-4D97-AF65-F5344CB8AC3E}">
        <p14:creationId xmlns:p14="http://schemas.microsoft.com/office/powerpoint/2010/main" val="1672659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ptura de pantalla 2020-06-12 a la(s) 7.02.29 p. 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8179"/>
            <a:ext cx="9144000" cy="538029"/>
          </a:xfrm>
          <a:prstGeom prst="rect">
            <a:avLst/>
          </a:prstGeom>
        </p:spPr>
      </p:pic>
      <p:sp>
        <p:nvSpPr>
          <p:cNvPr id="11" name="CuadroTexto 10"/>
          <p:cNvSpPr txBox="1"/>
          <p:nvPr/>
        </p:nvSpPr>
        <p:spPr>
          <a:xfrm>
            <a:off x="557365" y="488024"/>
            <a:ext cx="6935256" cy="369332"/>
          </a:xfrm>
          <a:prstGeom prst="rect">
            <a:avLst/>
          </a:prstGeom>
          <a:noFill/>
        </p:spPr>
        <p:txBody>
          <a:bodyPr wrap="square" rtlCol="0">
            <a:spAutoFit/>
          </a:bodyPr>
          <a:lstStyle/>
          <a:p>
            <a:r>
              <a:rPr lang="es-ES" b="1" dirty="0">
                <a:solidFill>
                  <a:schemeClr val="bg1"/>
                </a:solidFill>
                <a:latin typeface="Century Gothic" panose="020B0502020202020204" pitchFamily="34" charset="0"/>
                <a:cs typeface="Arial"/>
              </a:rPr>
              <a:t>Postgrado Departamento de Electrónica</a:t>
            </a:r>
          </a:p>
        </p:txBody>
      </p:sp>
      <p:sp>
        <p:nvSpPr>
          <p:cNvPr id="5" name="Título 1">
            <a:extLst>
              <a:ext uri="{FF2B5EF4-FFF2-40B4-BE49-F238E27FC236}">
                <a16:creationId xmlns:a16="http://schemas.microsoft.com/office/drawing/2014/main" id="{37F4AA70-7BC1-9D4C-AF5C-3A48547797D3}"/>
              </a:ext>
            </a:extLst>
          </p:cNvPr>
          <p:cNvSpPr txBox="1">
            <a:spLocks noGrp="1"/>
          </p:cNvSpPr>
          <p:nvPr>
            <p:ph type="title"/>
          </p:nvPr>
        </p:nvSpPr>
        <p:spPr>
          <a:xfrm>
            <a:off x="457200" y="1136485"/>
            <a:ext cx="8229600" cy="1143001"/>
          </a:xfrm>
          <a:prstGeom prst="rect">
            <a:avLst/>
          </a:prstGeom>
        </p:spPr>
        <p:txBody>
          <a:bodyPr/>
          <a:lstStyle>
            <a:lvl1pPr>
              <a:defRPr sz="2400" b="1"/>
            </a:lvl1pPr>
          </a:lstStyle>
          <a:p>
            <a:pPr algn="ctr"/>
            <a:r>
              <a:rPr lang="es-ES" dirty="0">
                <a:latin typeface="Calibri" panose="020F0502020204030204" pitchFamily="34" charset="0"/>
                <a:cs typeface="Calibri" panose="020F0502020204030204" pitchFamily="34" charset="0"/>
              </a:rPr>
              <a:t>BENEFICIOS DEL </a:t>
            </a:r>
            <a:r>
              <a:rPr dirty="0">
                <a:latin typeface="Calibri" panose="020F0502020204030204" pitchFamily="34" charset="0"/>
                <a:cs typeface="Calibri" panose="020F0502020204030204" pitchFamily="34" charset="0"/>
              </a:rPr>
              <a:t>PROGRAMA DE MAGÍSTER</a:t>
            </a:r>
            <a:r>
              <a:rPr lang="es-ES" dirty="0">
                <a:latin typeface="Calibri" panose="020F0502020204030204" pitchFamily="34" charset="0"/>
                <a:cs typeface="Calibri" panose="020F0502020204030204" pitchFamily="34" charset="0"/>
              </a:rPr>
              <a:t> NO ARTICULADO (JC) y DOCTORADO</a:t>
            </a:r>
            <a:r>
              <a:rPr dirty="0">
                <a:latin typeface="Calibri" panose="020F0502020204030204" pitchFamily="34" charset="0"/>
                <a:cs typeface="Calibri" panose="020F0502020204030204" pitchFamily="34" charset="0"/>
              </a:rPr>
              <a:t>:</a:t>
            </a:r>
          </a:p>
        </p:txBody>
      </p:sp>
      <p:sp>
        <p:nvSpPr>
          <p:cNvPr id="6" name="Marcador de contenido 2">
            <a:extLst>
              <a:ext uri="{FF2B5EF4-FFF2-40B4-BE49-F238E27FC236}">
                <a16:creationId xmlns:a16="http://schemas.microsoft.com/office/drawing/2014/main" id="{A1EC296B-7BFE-CE41-ABBB-207BCD31F411}"/>
              </a:ext>
            </a:extLst>
          </p:cNvPr>
          <p:cNvSpPr txBox="1">
            <a:spLocks/>
          </p:cNvSpPr>
          <p:nvPr/>
        </p:nvSpPr>
        <p:spPr>
          <a:xfrm>
            <a:off x="457200" y="2266047"/>
            <a:ext cx="8229600" cy="4173774"/>
          </a:xfrm>
          <a:prstGeom prst="rect">
            <a:avLst/>
          </a:prstGeom>
        </p:spPr>
        <p:txBody>
          <a:bodyPr vert="horz" lIns="91440" tIns="45720" rIns="91440" bIns="45720" rtlCol="0">
            <a:normAutofit fontScale="70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70000"/>
              </a:lnSpc>
              <a:spcBef>
                <a:spcPts val="500"/>
              </a:spcBef>
              <a:buNone/>
              <a:defRPr sz="2400"/>
            </a:pPr>
            <a:r>
              <a:rPr lang="es-CL" sz="2900" dirty="0">
                <a:latin typeface="Calibri" panose="020F0502020204030204" pitchFamily="34" charset="0"/>
                <a:cs typeface="Calibri" panose="020F0502020204030204" pitchFamily="34" charset="0"/>
              </a:rPr>
              <a:t>       </a:t>
            </a:r>
            <a:r>
              <a:rPr lang="es-CL" sz="3000" dirty="0">
                <a:latin typeface="Calibri" panose="020F0502020204030204" pitchFamily="34" charset="0"/>
                <a:cs typeface="Calibri" panose="020F0502020204030204" pitchFamily="34" charset="0"/>
              </a:rPr>
              <a:t>Becas y Beneficios Internos USM:</a:t>
            </a:r>
          </a:p>
          <a:p>
            <a:pPr marL="0" indent="0" algn="just">
              <a:lnSpc>
                <a:spcPct val="170000"/>
              </a:lnSpc>
              <a:spcBef>
                <a:spcPts val="500"/>
              </a:spcBef>
              <a:buNone/>
              <a:defRPr sz="2400"/>
            </a:pPr>
            <a:r>
              <a:rPr lang="es-CL" sz="3000" dirty="0">
                <a:latin typeface="Calibri" panose="020F0502020204030204" pitchFamily="34" charset="0"/>
                <a:cs typeface="Calibri" panose="020F0502020204030204" pitchFamily="34" charset="0"/>
              </a:rPr>
              <a:t>       Exención arancel 100% (de alta cobertura) y posible Beca Apoyo</a:t>
            </a:r>
          </a:p>
          <a:p>
            <a:pPr marL="0" indent="0" algn="just">
              <a:lnSpc>
                <a:spcPct val="170000"/>
              </a:lnSpc>
              <a:spcBef>
                <a:spcPts val="500"/>
              </a:spcBef>
              <a:buNone/>
              <a:defRPr sz="2400"/>
            </a:pPr>
            <a:r>
              <a:rPr lang="es-CL" sz="3000" dirty="0">
                <a:latin typeface="Calibri" panose="020F0502020204030204" pitchFamily="34" charset="0"/>
                <a:cs typeface="Calibri" panose="020F0502020204030204" pitchFamily="34" charset="0"/>
              </a:rPr>
              <a:t>       </a:t>
            </a:r>
            <a:r>
              <a:rPr lang="es-CL" sz="3000" dirty="0">
                <a:highlight>
                  <a:srgbClr val="FFFF00"/>
                </a:highlight>
                <a:latin typeface="Calibri" panose="020F0502020204030204" pitchFamily="34" charset="0"/>
                <a:cs typeface="Calibri" panose="020F0502020204030204" pitchFamily="34" charset="0"/>
              </a:rPr>
              <a:t>Beca Financiera (altamente competitiva)</a:t>
            </a:r>
          </a:p>
          <a:p>
            <a:pPr marL="0" indent="0" algn="just">
              <a:lnSpc>
                <a:spcPct val="170000"/>
              </a:lnSpc>
              <a:spcBef>
                <a:spcPts val="500"/>
              </a:spcBef>
              <a:buNone/>
              <a:defRPr sz="2400"/>
            </a:pPr>
            <a:r>
              <a:rPr lang="es-CL" sz="3000" dirty="0">
                <a:latin typeface="Calibri" panose="020F0502020204030204" pitchFamily="34" charset="0"/>
                <a:cs typeface="Calibri" panose="020F0502020204030204" pitchFamily="34" charset="0"/>
              </a:rPr>
              <a:t>       Beca de Alimentación</a:t>
            </a:r>
          </a:p>
          <a:p>
            <a:pPr marL="0" indent="0" algn="just">
              <a:lnSpc>
                <a:spcPct val="170000"/>
              </a:lnSpc>
              <a:spcBef>
                <a:spcPts val="500"/>
              </a:spcBef>
              <a:buNone/>
              <a:defRPr sz="2400"/>
            </a:pPr>
            <a:r>
              <a:rPr lang="es-CL" sz="3000" dirty="0">
                <a:latin typeface="Calibri" panose="020F0502020204030204" pitchFamily="34" charset="0"/>
                <a:cs typeface="Calibri" panose="020F0502020204030204" pitchFamily="34" charset="0"/>
              </a:rPr>
              <a:t>       Beca asistencia Congreso</a:t>
            </a:r>
          </a:p>
          <a:p>
            <a:pPr marL="0" indent="0">
              <a:lnSpc>
                <a:spcPct val="170000"/>
              </a:lnSpc>
              <a:spcBef>
                <a:spcPts val="500"/>
              </a:spcBef>
              <a:buNone/>
              <a:defRPr sz="2400"/>
            </a:pPr>
            <a:r>
              <a:rPr lang="es-CL" sz="2800" dirty="0">
                <a:latin typeface="Calibri" panose="020F0502020204030204" pitchFamily="34" charset="0"/>
                <a:cs typeface="Calibri" panose="020F0502020204030204" pitchFamily="34" charset="0"/>
              </a:rPr>
              <a:t>       </a:t>
            </a:r>
          </a:p>
          <a:p>
            <a:pPr marL="0" indent="0">
              <a:spcBef>
                <a:spcPts val="500"/>
              </a:spcBef>
              <a:buNone/>
              <a:defRPr sz="2400"/>
            </a:pPr>
            <a:r>
              <a:rPr lang="es-CL" sz="2000" b="1" i="1" dirty="0">
                <a:solidFill>
                  <a:srgbClr val="FF0000"/>
                </a:solidFill>
                <a:latin typeface="Calibri" panose="020F0502020204030204" pitchFamily="34" charset="0"/>
                <a:cs typeface="Calibri" panose="020F0502020204030204" pitchFamily="34" charset="0"/>
              </a:rPr>
              <a:t>Para mantener los beneficios tiene que mantenerse matriculado permanentemente y postular a las becas cuando corresponda (anual o semestralmente) </a:t>
            </a:r>
          </a:p>
          <a:p>
            <a:pPr marL="0" indent="0">
              <a:spcBef>
                <a:spcPts val="500"/>
              </a:spcBef>
              <a:buNone/>
              <a:defRPr sz="2400"/>
            </a:pPr>
            <a:r>
              <a:rPr lang="es-CL" sz="2000" dirty="0">
                <a:latin typeface="Calibri" panose="020F0502020204030204" pitchFamily="34" charset="0"/>
                <a:cs typeface="Calibri" panose="020F0502020204030204" pitchFamily="34" charset="0"/>
              </a:rPr>
              <a:t>Además en el caso de los alumnos de doctorado deben postular a becas ANID cuando corresponda. </a:t>
            </a:r>
          </a:p>
        </p:txBody>
      </p:sp>
      <p:pic>
        <p:nvPicPr>
          <p:cNvPr id="9" name="Gráfico 8">
            <a:extLst>
              <a:ext uri="{FF2B5EF4-FFF2-40B4-BE49-F238E27FC236}">
                <a16:creationId xmlns:a16="http://schemas.microsoft.com/office/drawing/2014/main" id="{0B2A25AB-186C-5B40-8DFA-7A00FDF110EC}"/>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457200" y="2305889"/>
            <a:ext cx="291398" cy="307747"/>
          </a:xfrm>
          <a:prstGeom prst="rect">
            <a:avLst/>
          </a:prstGeom>
        </p:spPr>
      </p:pic>
    </p:spTree>
    <p:extLst>
      <p:ext uri="{BB962C8B-B14F-4D97-AF65-F5344CB8AC3E}">
        <p14:creationId xmlns:p14="http://schemas.microsoft.com/office/powerpoint/2010/main" val="3586798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ptura de pantalla 2020-06-12 a la(s) 7.02.29 p. 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8179"/>
            <a:ext cx="9144000" cy="538029"/>
          </a:xfrm>
          <a:prstGeom prst="rect">
            <a:avLst/>
          </a:prstGeom>
        </p:spPr>
      </p:pic>
      <p:sp>
        <p:nvSpPr>
          <p:cNvPr id="11" name="CuadroTexto 10"/>
          <p:cNvSpPr txBox="1"/>
          <p:nvPr/>
        </p:nvSpPr>
        <p:spPr>
          <a:xfrm>
            <a:off x="557365" y="488024"/>
            <a:ext cx="6935256" cy="369332"/>
          </a:xfrm>
          <a:prstGeom prst="rect">
            <a:avLst/>
          </a:prstGeom>
          <a:noFill/>
        </p:spPr>
        <p:txBody>
          <a:bodyPr wrap="square" rtlCol="0">
            <a:spAutoFit/>
          </a:bodyPr>
          <a:lstStyle/>
          <a:p>
            <a:r>
              <a:rPr lang="es-ES" b="1" dirty="0">
                <a:solidFill>
                  <a:schemeClr val="bg1"/>
                </a:solidFill>
                <a:latin typeface="Century Gothic" panose="020B0502020202020204" pitchFamily="34" charset="0"/>
                <a:cs typeface="Arial"/>
              </a:rPr>
              <a:t>Postgrado Departamento de Electrónica</a:t>
            </a:r>
          </a:p>
        </p:txBody>
      </p:sp>
      <p:sp>
        <p:nvSpPr>
          <p:cNvPr id="5" name="Título 1">
            <a:extLst>
              <a:ext uri="{FF2B5EF4-FFF2-40B4-BE49-F238E27FC236}">
                <a16:creationId xmlns:a16="http://schemas.microsoft.com/office/drawing/2014/main" id="{37F4AA70-7BC1-9D4C-AF5C-3A48547797D3}"/>
              </a:ext>
            </a:extLst>
          </p:cNvPr>
          <p:cNvSpPr txBox="1">
            <a:spLocks noGrp="1"/>
          </p:cNvSpPr>
          <p:nvPr>
            <p:ph type="title"/>
          </p:nvPr>
        </p:nvSpPr>
        <p:spPr>
          <a:xfrm>
            <a:off x="457199" y="1136485"/>
            <a:ext cx="8451273" cy="1143001"/>
          </a:xfrm>
          <a:prstGeom prst="rect">
            <a:avLst/>
          </a:prstGeom>
        </p:spPr>
        <p:txBody>
          <a:bodyPr/>
          <a:lstStyle>
            <a:lvl1pPr>
              <a:defRPr sz="2400" b="1"/>
            </a:lvl1pPr>
          </a:lstStyle>
          <a:p>
            <a:pPr algn="ctr"/>
            <a:r>
              <a:rPr lang="es-ES" dirty="0">
                <a:latin typeface="Calibri" panose="020F0502020204030204" pitchFamily="34" charset="0"/>
                <a:cs typeface="Calibri" panose="020F0502020204030204" pitchFamily="34" charset="0"/>
              </a:rPr>
              <a:t>BENEFICIOS DEL </a:t>
            </a:r>
            <a:r>
              <a:rPr dirty="0">
                <a:latin typeface="Calibri" panose="020F0502020204030204" pitchFamily="34" charset="0"/>
                <a:cs typeface="Calibri" panose="020F0502020204030204" pitchFamily="34" charset="0"/>
              </a:rPr>
              <a:t>PROGRAMA DE MAGÍSTER</a:t>
            </a:r>
            <a:r>
              <a:rPr lang="es-ES" dirty="0">
                <a:latin typeface="Calibri" panose="020F0502020204030204" pitchFamily="34" charset="0"/>
                <a:cs typeface="Calibri" panose="020F0502020204030204" pitchFamily="34" charset="0"/>
              </a:rPr>
              <a:t> NO ARTICULADO (JP)</a:t>
            </a:r>
            <a:r>
              <a:rPr dirty="0">
                <a:latin typeface="Calibri" panose="020F0502020204030204" pitchFamily="34" charset="0"/>
                <a:cs typeface="Calibri" panose="020F0502020204030204" pitchFamily="34" charset="0"/>
              </a:rPr>
              <a:t>:</a:t>
            </a:r>
          </a:p>
        </p:txBody>
      </p:sp>
      <p:sp>
        <p:nvSpPr>
          <p:cNvPr id="6" name="Marcador de contenido 2">
            <a:extLst>
              <a:ext uri="{FF2B5EF4-FFF2-40B4-BE49-F238E27FC236}">
                <a16:creationId xmlns:a16="http://schemas.microsoft.com/office/drawing/2014/main" id="{A1EC296B-7BFE-CE41-ABBB-207BCD31F411}"/>
              </a:ext>
            </a:extLst>
          </p:cNvPr>
          <p:cNvSpPr txBox="1">
            <a:spLocks/>
          </p:cNvSpPr>
          <p:nvPr/>
        </p:nvSpPr>
        <p:spPr>
          <a:xfrm>
            <a:off x="457200" y="2266047"/>
            <a:ext cx="8229600" cy="4173774"/>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70000"/>
              </a:lnSpc>
              <a:spcBef>
                <a:spcPts val="500"/>
              </a:spcBef>
              <a:buNone/>
              <a:defRPr sz="2400"/>
            </a:pPr>
            <a:r>
              <a:rPr lang="es-CL" sz="2900" dirty="0">
                <a:latin typeface="Calibri" panose="020F0502020204030204" pitchFamily="34" charset="0"/>
                <a:cs typeface="Calibri" panose="020F0502020204030204" pitchFamily="34" charset="0"/>
              </a:rPr>
              <a:t>       </a:t>
            </a:r>
            <a:r>
              <a:rPr lang="es-CL" sz="3000" dirty="0">
                <a:latin typeface="Calibri" panose="020F0502020204030204" pitchFamily="34" charset="0"/>
                <a:cs typeface="Calibri" panose="020F0502020204030204" pitchFamily="34" charset="0"/>
              </a:rPr>
              <a:t>Becas y Beneficios Internos USM:</a:t>
            </a:r>
          </a:p>
          <a:p>
            <a:pPr marL="0" indent="0" algn="just">
              <a:lnSpc>
                <a:spcPct val="170000"/>
              </a:lnSpc>
              <a:spcBef>
                <a:spcPts val="500"/>
              </a:spcBef>
              <a:buNone/>
              <a:defRPr sz="2400"/>
            </a:pPr>
            <a:r>
              <a:rPr lang="es-CL" sz="3000" dirty="0">
                <a:latin typeface="Calibri" panose="020F0502020204030204" pitchFamily="34" charset="0"/>
                <a:cs typeface="Calibri" panose="020F0502020204030204" pitchFamily="34" charset="0"/>
              </a:rPr>
              <a:t>       Exención arancel 100% (de alta cobertura) </a:t>
            </a:r>
          </a:p>
          <a:p>
            <a:pPr marL="0" indent="0" algn="just">
              <a:lnSpc>
                <a:spcPct val="170000"/>
              </a:lnSpc>
              <a:spcBef>
                <a:spcPts val="500"/>
              </a:spcBef>
              <a:buNone/>
              <a:defRPr sz="2400"/>
            </a:pPr>
            <a:r>
              <a:rPr lang="es-CL" sz="3000" dirty="0">
                <a:latin typeface="Calibri" panose="020F0502020204030204" pitchFamily="34" charset="0"/>
                <a:cs typeface="Calibri" panose="020F0502020204030204" pitchFamily="34" charset="0"/>
              </a:rPr>
              <a:t>	</a:t>
            </a:r>
            <a:r>
              <a:rPr lang="es-CL" sz="3000" dirty="0">
                <a:highlight>
                  <a:srgbClr val="FFFF00"/>
                </a:highlight>
                <a:latin typeface="Calibri" panose="020F0502020204030204" pitchFamily="34" charset="0"/>
                <a:cs typeface="Calibri" panose="020F0502020204030204" pitchFamily="34" charset="0"/>
              </a:rPr>
              <a:t>NO CALIFICA PARA BECA FINANCIERA!</a:t>
            </a:r>
          </a:p>
          <a:p>
            <a:pPr marL="0" indent="0" algn="just">
              <a:lnSpc>
                <a:spcPct val="170000"/>
              </a:lnSpc>
              <a:spcBef>
                <a:spcPts val="500"/>
              </a:spcBef>
              <a:buNone/>
              <a:defRPr sz="2400"/>
            </a:pPr>
            <a:r>
              <a:rPr lang="es-CL" sz="3000" dirty="0">
                <a:latin typeface="Calibri" panose="020F0502020204030204" pitchFamily="34" charset="0"/>
                <a:cs typeface="Calibri" panose="020F0502020204030204" pitchFamily="34" charset="0"/>
              </a:rPr>
              <a:t>	Beca asistencia Congreso</a:t>
            </a:r>
          </a:p>
          <a:p>
            <a:pPr marL="0" indent="0">
              <a:lnSpc>
                <a:spcPct val="170000"/>
              </a:lnSpc>
              <a:spcBef>
                <a:spcPts val="500"/>
              </a:spcBef>
              <a:buNone/>
              <a:defRPr sz="2400"/>
            </a:pPr>
            <a:r>
              <a:rPr lang="es-CL" sz="2800" dirty="0">
                <a:latin typeface="Calibri" panose="020F0502020204030204" pitchFamily="34" charset="0"/>
                <a:cs typeface="Calibri" panose="020F0502020204030204" pitchFamily="34" charset="0"/>
              </a:rPr>
              <a:t>       </a:t>
            </a:r>
          </a:p>
          <a:p>
            <a:pPr marL="0" indent="0">
              <a:spcBef>
                <a:spcPts val="500"/>
              </a:spcBef>
              <a:buNone/>
              <a:defRPr sz="2400"/>
            </a:pPr>
            <a:r>
              <a:rPr lang="es-CL" sz="2000" i="1" dirty="0">
                <a:solidFill>
                  <a:srgbClr val="FF0000"/>
                </a:solidFill>
                <a:latin typeface="Calibri" panose="020F0502020204030204" pitchFamily="34" charset="0"/>
                <a:cs typeface="Calibri" panose="020F0502020204030204" pitchFamily="34" charset="0"/>
              </a:rPr>
              <a:t>Para mantener los beneficios tiene que mantenerse matriculado permanentemente y postular a las beca de exención de arancel  de cuando corresponda (anual o semestralmente) </a:t>
            </a:r>
          </a:p>
        </p:txBody>
      </p:sp>
      <p:pic>
        <p:nvPicPr>
          <p:cNvPr id="9" name="Gráfico 8">
            <a:extLst>
              <a:ext uri="{FF2B5EF4-FFF2-40B4-BE49-F238E27FC236}">
                <a16:creationId xmlns:a16="http://schemas.microsoft.com/office/drawing/2014/main" id="{0B2A25AB-186C-5B40-8DFA-7A00FDF110EC}"/>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557365" y="2242899"/>
            <a:ext cx="291398" cy="307747"/>
          </a:xfrm>
          <a:prstGeom prst="rect">
            <a:avLst/>
          </a:prstGeom>
        </p:spPr>
      </p:pic>
    </p:spTree>
    <p:extLst>
      <p:ext uri="{BB962C8B-B14F-4D97-AF65-F5344CB8AC3E}">
        <p14:creationId xmlns:p14="http://schemas.microsoft.com/office/powerpoint/2010/main" val="3031754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ptura de pantalla 2020-06-12 a la(s) 7.02.29 p. 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8179"/>
            <a:ext cx="9144000" cy="538029"/>
          </a:xfrm>
          <a:prstGeom prst="rect">
            <a:avLst/>
          </a:prstGeom>
        </p:spPr>
      </p:pic>
      <p:sp>
        <p:nvSpPr>
          <p:cNvPr id="11" name="CuadroTexto 10"/>
          <p:cNvSpPr txBox="1"/>
          <p:nvPr/>
        </p:nvSpPr>
        <p:spPr>
          <a:xfrm>
            <a:off x="557365" y="488024"/>
            <a:ext cx="6935256" cy="369332"/>
          </a:xfrm>
          <a:prstGeom prst="rect">
            <a:avLst/>
          </a:prstGeom>
          <a:noFill/>
        </p:spPr>
        <p:txBody>
          <a:bodyPr wrap="square" rtlCol="0">
            <a:spAutoFit/>
          </a:bodyPr>
          <a:lstStyle/>
          <a:p>
            <a:r>
              <a:rPr lang="es-ES" b="1" dirty="0">
                <a:solidFill>
                  <a:schemeClr val="bg1"/>
                </a:solidFill>
                <a:latin typeface="Century Gothic" panose="020B0502020202020204" pitchFamily="34" charset="0"/>
                <a:cs typeface="Arial"/>
              </a:rPr>
              <a:t>Postgrado Departamento de Electrónica</a:t>
            </a:r>
          </a:p>
        </p:txBody>
      </p:sp>
      <p:sp>
        <p:nvSpPr>
          <p:cNvPr id="5" name="Título 1">
            <a:extLst>
              <a:ext uri="{FF2B5EF4-FFF2-40B4-BE49-F238E27FC236}">
                <a16:creationId xmlns:a16="http://schemas.microsoft.com/office/drawing/2014/main" id="{37F4AA70-7BC1-9D4C-AF5C-3A48547797D3}"/>
              </a:ext>
            </a:extLst>
          </p:cNvPr>
          <p:cNvSpPr txBox="1">
            <a:spLocks noGrp="1"/>
          </p:cNvSpPr>
          <p:nvPr>
            <p:ph type="title"/>
          </p:nvPr>
        </p:nvSpPr>
        <p:spPr>
          <a:xfrm>
            <a:off x="457200" y="883730"/>
            <a:ext cx="8229600" cy="1143001"/>
          </a:xfrm>
          <a:prstGeom prst="rect">
            <a:avLst/>
          </a:prstGeom>
        </p:spPr>
        <p:txBody>
          <a:bodyPr/>
          <a:lstStyle>
            <a:lvl1pPr>
              <a:defRPr sz="2400" b="1"/>
            </a:lvl1pPr>
          </a:lstStyle>
          <a:p>
            <a:pPr algn="ctr"/>
            <a:r>
              <a:rPr lang="es-ES" dirty="0">
                <a:latin typeface="Calibri" panose="020F0502020204030204" pitchFamily="34" charset="0"/>
                <a:cs typeface="Calibri" panose="020F0502020204030204" pitchFamily="34" charset="0"/>
              </a:rPr>
              <a:t>POR QUÉ LA UNIVERSIDAD INVIERTE EN SU FORMACIÓN</a:t>
            </a:r>
            <a:endParaRPr dirty="0">
              <a:latin typeface="Calibri" panose="020F0502020204030204" pitchFamily="34" charset="0"/>
              <a:cs typeface="Calibri" panose="020F0502020204030204" pitchFamily="34" charset="0"/>
            </a:endParaRPr>
          </a:p>
        </p:txBody>
      </p:sp>
      <p:sp>
        <p:nvSpPr>
          <p:cNvPr id="6" name="Marcador de contenido 2">
            <a:extLst>
              <a:ext uri="{FF2B5EF4-FFF2-40B4-BE49-F238E27FC236}">
                <a16:creationId xmlns:a16="http://schemas.microsoft.com/office/drawing/2014/main" id="{A1EC296B-7BFE-CE41-ABBB-207BCD31F411}"/>
              </a:ext>
            </a:extLst>
          </p:cNvPr>
          <p:cNvSpPr txBox="1">
            <a:spLocks/>
          </p:cNvSpPr>
          <p:nvPr/>
        </p:nvSpPr>
        <p:spPr>
          <a:xfrm>
            <a:off x="457200" y="1755004"/>
            <a:ext cx="8229600" cy="4867468"/>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Bef>
                <a:spcPts val="500"/>
              </a:spcBef>
              <a:buNone/>
              <a:defRPr sz="2400"/>
            </a:pPr>
            <a:r>
              <a:rPr lang="es-CL" sz="2000" dirty="0">
                <a:latin typeface="Calibri" panose="020F0502020204030204" pitchFamily="34" charset="0"/>
                <a:cs typeface="Calibri" panose="020F0502020204030204" pitchFamily="34" charset="0"/>
              </a:rPr>
              <a:t>       Los alumnos de postgrado participan en el proceso de creación de 	conocimiento lo que es labor fundamental de la universidad. </a:t>
            </a:r>
          </a:p>
          <a:p>
            <a:pPr marL="0" indent="0">
              <a:spcBef>
                <a:spcPts val="500"/>
              </a:spcBef>
              <a:buNone/>
              <a:defRPr sz="2400"/>
            </a:pPr>
            <a:r>
              <a:rPr lang="es-CL" sz="2000" dirty="0">
                <a:latin typeface="Calibri" panose="020F0502020204030204" pitchFamily="34" charset="0"/>
                <a:cs typeface="Calibri" panose="020F0502020204030204" pitchFamily="34" charset="0"/>
              </a:rPr>
              <a:t>	</a:t>
            </a:r>
          </a:p>
          <a:p>
            <a:pPr marL="0" indent="0">
              <a:spcBef>
                <a:spcPts val="500"/>
              </a:spcBef>
              <a:buNone/>
              <a:defRPr sz="2400"/>
            </a:pPr>
            <a:r>
              <a:rPr lang="es-CL" sz="2000" dirty="0">
                <a:latin typeface="Calibri" panose="020F0502020204030204" pitchFamily="34" charset="0"/>
                <a:cs typeface="Calibri" panose="020F0502020204030204" pitchFamily="34" charset="0"/>
              </a:rPr>
              <a:t>	Por lo mismo los programas tiene REQUISITOS MÍNIMOS de producción 	científica:</a:t>
            </a:r>
          </a:p>
          <a:p>
            <a:pPr marL="0" indent="0" algn="just">
              <a:spcBef>
                <a:spcPts val="500"/>
              </a:spcBef>
              <a:buNone/>
              <a:defRPr sz="2400"/>
            </a:pPr>
            <a:r>
              <a:rPr lang="es-CL" sz="2000" dirty="0">
                <a:latin typeface="Calibri" panose="020F0502020204030204" pitchFamily="34" charset="0"/>
                <a:cs typeface="Calibri" panose="020F0502020204030204" pitchFamily="34" charset="0"/>
              </a:rPr>
              <a:t>	Al menos una artículo WOS publicado o aceptado para doctorado. 		</a:t>
            </a:r>
          </a:p>
          <a:p>
            <a:pPr marL="0" indent="0" algn="just">
              <a:spcBef>
                <a:spcPts val="500"/>
              </a:spcBef>
              <a:buNone/>
              <a:defRPr sz="2400"/>
            </a:pPr>
            <a:r>
              <a:rPr lang="es-CL" sz="2000" dirty="0">
                <a:latin typeface="Calibri" panose="020F0502020204030204" pitchFamily="34" charset="0"/>
                <a:cs typeface="Calibri" panose="020F0502020204030204" pitchFamily="34" charset="0"/>
              </a:rPr>
              <a:t> 	Ponencia en congreso internacional sujeto a revisión de pares y con 	</a:t>
            </a:r>
            <a:r>
              <a:rPr lang="es-CL" sz="2000" dirty="0" err="1">
                <a:latin typeface="Calibri" panose="020F0502020204030204" pitchFamily="34" charset="0"/>
                <a:cs typeface="Calibri" panose="020F0502020204030204" pitchFamily="34" charset="0"/>
              </a:rPr>
              <a:t>proceedings</a:t>
            </a:r>
            <a:r>
              <a:rPr lang="es-CL" sz="2000" dirty="0">
                <a:latin typeface="Calibri" panose="020F0502020204030204" pitchFamily="34" charset="0"/>
                <a:cs typeface="Calibri" panose="020F0502020204030204" pitchFamily="34" charset="0"/>
              </a:rPr>
              <a:t> o el envío a </a:t>
            </a:r>
            <a:r>
              <a:rPr lang="es-CL" sz="2000" i="1" dirty="0">
                <a:latin typeface="Calibri" panose="020F0502020204030204" pitchFamily="34" charset="0"/>
                <a:cs typeface="Calibri" panose="020F0502020204030204" pitchFamily="34" charset="0"/>
              </a:rPr>
              <a:t>un </a:t>
            </a:r>
            <a:r>
              <a:rPr lang="es-CL" sz="2000" i="1" dirty="0" err="1">
                <a:latin typeface="Calibri" panose="020F0502020204030204" pitchFamily="34" charset="0"/>
                <a:cs typeface="Calibri" panose="020F0502020204030204" pitchFamily="34" charset="0"/>
              </a:rPr>
              <a:t>journal</a:t>
            </a:r>
            <a:r>
              <a:rPr lang="es-CL" sz="2000" i="1" dirty="0">
                <a:latin typeface="Calibri" panose="020F0502020204030204" pitchFamily="34" charset="0"/>
                <a:cs typeface="Calibri" panose="020F0502020204030204" pitchFamily="34" charset="0"/>
              </a:rPr>
              <a:t> </a:t>
            </a:r>
            <a:r>
              <a:rPr lang="es-CL" sz="2000" dirty="0" err="1">
                <a:latin typeface="Calibri" panose="020F0502020204030204" pitchFamily="34" charset="0"/>
                <a:cs typeface="Calibri" panose="020F0502020204030204" pitchFamily="34" charset="0"/>
              </a:rPr>
              <a:t>WoS</a:t>
            </a:r>
            <a:r>
              <a:rPr lang="es-CL" sz="2000" dirty="0">
                <a:latin typeface="Calibri" panose="020F0502020204030204" pitchFamily="34" charset="0"/>
                <a:cs typeface="Calibri" panose="020F0502020204030204" pitchFamily="34" charset="0"/>
              </a:rPr>
              <a:t> (típicamente con la coautoría de 	su profesor guía).</a:t>
            </a:r>
          </a:p>
          <a:p>
            <a:pPr marL="0" indent="0">
              <a:spcBef>
                <a:spcPts val="500"/>
              </a:spcBef>
              <a:buNone/>
              <a:defRPr sz="2400"/>
            </a:pPr>
            <a:endParaRPr lang="es-CL" sz="1800" dirty="0">
              <a:latin typeface="Calibri" panose="020F0502020204030204" pitchFamily="34" charset="0"/>
              <a:cs typeface="Calibri" panose="020F0502020204030204" pitchFamily="34" charset="0"/>
            </a:endParaRPr>
          </a:p>
          <a:p>
            <a:pPr marL="0" indent="0" algn="just">
              <a:spcBef>
                <a:spcPts val="500"/>
              </a:spcBef>
              <a:buNone/>
              <a:defRPr sz="2400"/>
            </a:pPr>
            <a:r>
              <a:rPr lang="es-CL" sz="2000" dirty="0">
                <a:latin typeface="Calibri" panose="020F0502020204030204" pitchFamily="34" charset="0"/>
                <a:cs typeface="Calibri" panose="020F0502020204030204" pitchFamily="34" charset="0"/>
              </a:rPr>
              <a:t>	El trabajo científico de creación de conocimiento es en conjunto con un 	académico del programa quien actúa como supervisor o guía de tesis. 		Este trabajo de investigación usualmente se desarrolla en el contexto de 	los proyectos de 	investigación del guía de tesis, pudiendo haber recursos 	adicionales. </a:t>
            </a:r>
          </a:p>
        </p:txBody>
      </p:sp>
      <p:pic>
        <p:nvPicPr>
          <p:cNvPr id="9" name="Gráfico 8">
            <a:extLst>
              <a:ext uri="{FF2B5EF4-FFF2-40B4-BE49-F238E27FC236}">
                <a16:creationId xmlns:a16="http://schemas.microsoft.com/office/drawing/2014/main" id="{0B2A25AB-186C-5B40-8DFA-7A00FDF110EC}"/>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467537" y="1749897"/>
            <a:ext cx="291398" cy="307747"/>
          </a:xfrm>
          <a:prstGeom prst="rect">
            <a:avLst/>
          </a:prstGeom>
        </p:spPr>
      </p:pic>
      <p:pic>
        <p:nvPicPr>
          <p:cNvPr id="10" name="Gráfico 9">
            <a:extLst>
              <a:ext uri="{FF2B5EF4-FFF2-40B4-BE49-F238E27FC236}">
                <a16:creationId xmlns:a16="http://schemas.microsoft.com/office/drawing/2014/main" id="{617CB4D9-91E2-A9FE-62BE-DD71EF873200}"/>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485028" y="2820420"/>
            <a:ext cx="291398" cy="307747"/>
          </a:xfrm>
          <a:prstGeom prst="rect">
            <a:avLst/>
          </a:prstGeom>
        </p:spPr>
      </p:pic>
      <p:pic>
        <p:nvPicPr>
          <p:cNvPr id="3" name="Gráfico 2">
            <a:extLst>
              <a:ext uri="{FF2B5EF4-FFF2-40B4-BE49-F238E27FC236}">
                <a16:creationId xmlns:a16="http://schemas.microsoft.com/office/drawing/2014/main" id="{BE642788-C333-8A6E-4187-E18B300003E5}"/>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575223" y="4846433"/>
            <a:ext cx="291398" cy="307747"/>
          </a:xfrm>
          <a:prstGeom prst="rect">
            <a:avLst/>
          </a:prstGeom>
        </p:spPr>
      </p:pic>
    </p:spTree>
    <p:extLst>
      <p:ext uri="{BB962C8B-B14F-4D97-AF65-F5344CB8AC3E}">
        <p14:creationId xmlns:p14="http://schemas.microsoft.com/office/powerpoint/2010/main" val="1883793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ptura de pantalla 2020-06-12 a la(s) 7.02.29 p. 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8179"/>
            <a:ext cx="9144000" cy="538029"/>
          </a:xfrm>
          <a:prstGeom prst="rect">
            <a:avLst/>
          </a:prstGeom>
        </p:spPr>
      </p:pic>
      <p:sp>
        <p:nvSpPr>
          <p:cNvPr id="11" name="CuadroTexto 10"/>
          <p:cNvSpPr txBox="1"/>
          <p:nvPr/>
        </p:nvSpPr>
        <p:spPr>
          <a:xfrm>
            <a:off x="557365" y="488024"/>
            <a:ext cx="6935256" cy="369332"/>
          </a:xfrm>
          <a:prstGeom prst="rect">
            <a:avLst/>
          </a:prstGeom>
          <a:noFill/>
        </p:spPr>
        <p:txBody>
          <a:bodyPr wrap="square" rtlCol="0">
            <a:spAutoFit/>
          </a:bodyPr>
          <a:lstStyle/>
          <a:p>
            <a:r>
              <a:rPr lang="es-ES" b="1" dirty="0">
                <a:solidFill>
                  <a:schemeClr val="bg1"/>
                </a:solidFill>
                <a:latin typeface="Century Gothic" panose="020B0502020202020204" pitchFamily="34" charset="0"/>
                <a:cs typeface="Arial"/>
              </a:rPr>
              <a:t>Postgrado Departamento de Electrónica</a:t>
            </a:r>
          </a:p>
        </p:txBody>
      </p:sp>
      <p:sp>
        <p:nvSpPr>
          <p:cNvPr id="5" name="Título 1">
            <a:extLst>
              <a:ext uri="{FF2B5EF4-FFF2-40B4-BE49-F238E27FC236}">
                <a16:creationId xmlns:a16="http://schemas.microsoft.com/office/drawing/2014/main" id="{37F4AA70-7BC1-9D4C-AF5C-3A48547797D3}"/>
              </a:ext>
            </a:extLst>
          </p:cNvPr>
          <p:cNvSpPr txBox="1">
            <a:spLocks noGrp="1"/>
          </p:cNvSpPr>
          <p:nvPr>
            <p:ph type="title"/>
          </p:nvPr>
        </p:nvSpPr>
        <p:spPr>
          <a:xfrm>
            <a:off x="457200" y="1136485"/>
            <a:ext cx="8229600" cy="1143001"/>
          </a:xfrm>
          <a:prstGeom prst="rect">
            <a:avLst/>
          </a:prstGeom>
        </p:spPr>
        <p:txBody>
          <a:bodyPr/>
          <a:lstStyle>
            <a:lvl1pPr>
              <a:defRPr sz="2400" b="1"/>
            </a:lvl1pPr>
          </a:lstStyle>
          <a:p>
            <a:pPr algn="ctr"/>
            <a:r>
              <a:rPr lang="es-ES" dirty="0">
                <a:latin typeface="Calibri" panose="020F0502020204030204" pitchFamily="34" charset="0"/>
                <a:cs typeface="Calibri" panose="020F0502020204030204" pitchFamily="34" charset="0"/>
              </a:rPr>
              <a:t>HITOS IMPORTANTES EN EL PROGRESO DE ALUMNOS DE MAGÍSTER</a:t>
            </a:r>
            <a:endParaRPr dirty="0">
              <a:latin typeface="Calibri" panose="020F0502020204030204" pitchFamily="34" charset="0"/>
              <a:cs typeface="Calibri" panose="020F0502020204030204" pitchFamily="34" charset="0"/>
            </a:endParaRPr>
          </a:p>
        </p:txBody>
      </p:sp>
      <p:sp>
        <p:nvSpPr>
          <p:cNvPr id="6" name="Marcador de contenido 2">
            <a:extLst>
              <a:ext uri="{FF2B5EF4-FFF2-40B4-BE49-F238E27FC236}">
                <a16:creationId xmlns:a16="http://schemas.microsoft.com/office/drawing/2014/main" id="{A1EC296B-7BFE-CE41-ABBB-207BCD31F411}"/>
              </a:ext>
            </a:extLst>
          </p:cNvPr>
          <p:cNvSpPr txBox="1">
            <a:spLocks/>
          </p:cNvSpPr>
          <p:nvPr/>
        </p:nvSpPr>
        <p:spPr>
          <a:xfrm>
            <a:off x="748598" y="2257695"/>
            <a:ext cx="8229600" cy="3935287"/>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Bef>
                <a:spcPts val="500"/>
              </a:spcBef>
              <a:buNone/>
              <a:defRPr sz="2400"/>
            </a:pPr>
            <a:r>
              <a:rPr lang="es-CL" sz="2000" dirty="0">
                <a:latin typeface="Calibri" panose="020F0502020204030204" pitchFamily="34" charset="0"/>
                <a:cs typeface="Calibri" panose="020F0502020204030204" pitchFamily="34" charset="0"/>
              </a:rPr>
              <a:t>El alumno debe completar 6 asignaturas IPD de entre la lista aprobada para su especialización. De estas 3 son obligatorias y 3 son electivas, pero solo dentro de una lista específica para cada área de especialización. En caso de querer complementar con asignaturas que NO estén en esta lista puede pedir la CONVALIDACIÓN del seminario del área respectiva (1/6). </a:t>
            </a:r>
          </a:p>
          <a:p>
            <a:pPr marL="0" indent="0">
              <a:spcBef>
                <a:spcPts val="500"/>
              </a:spcBef>
              <a:buNone/>
              <a:defRPr sz="2400"/>
            </a:pPr>
            <a:endParaRPr lang="es-CL" sz="2000" dirty="0">
              <a:latin typeface="Calibri" panose="020F0502020204030204" pitchFamily="34" charset="0"/>
              <a:cs typeface="Calibri" panose="020F0502020204030204" pitchFamily="34" charset="0"/>
            </a:endParaRPr>
          </a:p>
          <a:p>
            <a:pPr marL="0" indent="0" algn="just">
              <a:spcBef>
                <a:spcPts val="500"/>
              </a:spcBef>
              <a:buNone/>
              <a:defRPr sz="2400"/>
            </a:pPr>
            <a:r>
              <a:rPr lang="es-CL" sz="2000" dirty="0">
                <a:latin typeface="Calibri" panose="020F0502020204030204" pitchFamily="34" charset="0"/>
                <a:cs typeface="Calibri" panose="020F0502020204030204" pitchFamily="34" charset="0"/>
              </a:rPr>
              <a:t>El desarrollo del seminario de tesis (IPD499, 20SCT) debe culminar con una propuesta de tesis, que es un documento formal de NO MÁS de 8 páginas y que contenga revisión bibliográfica, hipótesis o pregunta de investigación bien identificada, metodología, plan de trabajo y un plan/compromiso de difusión de los resultados esperados (compromiso de publicación). </a:t>
            </a:r>
          </a:p>
          <a:p>
            <a:pPr marL="0" indent="0">
              <a:spcBef>
                <a:spcPts val="500"/>
              </a:spcBef>
              <a:buNone/>
              <a:defRPr sz="2400"/>
            </a:pPr>
            <a:endParaRPr lang="es-CL" sz="2000" dirty="0">
              <a:latin typeface="Calibri" panose="020F0502020204030204" pitchFamily="34" charset="0"/>
              <a:cs typeface="Calibri" panose="020F0502020204030204" pitchFamily="34" charset="0"/>
            </a:endParaRPr>
          </a:p>
          <a:p>
            <a:pPr marL="0" indent="0" algn="just">
              <a:spcBef>
                <a:spcPts val="500"/>
              </a:spcBef>
              <a:buNone/>
              <a:defRPr sz="2400"/>
            </a:pPr>
            <a:r>
              <a:rPr lang="es-CL" sz="2000" dirty="0">
                <a:latin typeface="Calibri" panose="020F0502020204030204" pitchFamily="34" charset="0"/>
                <a:cs typeface="Calibri" panose="020F0502020204030204" pitchFamily="34" charset="0"/>
              </a:rPr>
              <a:t>La propuesta es revisada por al menos DOS profesores distintos a su profesor guía (propuesto) y se aprueba con NOTA superior a 70. La nota obtenida en la revisión de la propuesta es la nota de IPD499.   </a:t>
            </a:r>
          </a:p>
        </p:txBody>
      </p:sp>
      <p:pic>
        <p:nvPicPr>
          <p:cNvPr id="9" name="Gráfico 8">
            <a:extLst>
              <a:ext uri="{FF2B5EF4-FFF2-40B4-BE49-F238E27FC236}">
                <a16:creationId xmlns:a16="http://schemas.microsoft.com/office/drawing/2014/main" id="{0B2A25AB-186C-5B40-8DFA-7A00FDF110EC}"/>
              </a:ext>
            </a:extLst>
          </p:cNvPr>
          <p:cNvPicPr>
            <a:picLocks noChangeAspect="1"/>
          </p:cNvPicPr>
          <p:nvPr/>
        </p:nvPicPr>
        <p:blipFill>
          <a:blip r:embed="rId4">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a:off x="404936" y="2257694"/>
            <a:ext cx="291398" cy="307747"/>
          </a:xfrm>
          <a:prstGeom prst="rect">
            <a:avLst/>
          </a:prstGeom>
        </p:spPr>
      </p:pic>
      <p:pic>
        <p:nvPicPr>
          <p:cNvPr id="13" name="Gráfico 12">
            <a:extLst>
              <a:ext uri="{FF2B5EF4-FFF2-40B4-BE49-F238E27FC236}">
                <a16:creationId xmlns:a16="http://schemas.microsoft.com/office/drawing/2014/main" id="{54CFD29F-CA65-706D-81BA-1B6E6791736D}"/>
              </a:ext>
            </a:extLst>
          </p:cNvPr>
          <p:cNvPicPr>
            <a:picLocks noChangeAspect="1"/>
          </p:cNvPicPr>
          <p:nvPr/>
        </p:nvPicPr>
        <p:blipFill>
          <a:blip r:embed="rId4">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a:off x="311501" y="3713053"/>
            <a:ext cx="291398" cy="307747"/>
          </a:xfrm>
          <a:prstGeom prst="rect">
            <a:avLst/>
          </a:prstGeom>
        </p:spPr>
      </p:pic>
      <p:pic>
        <p:nvPicPr>
          <p:cNvPr id="3" name="Gráfico 2">
            <a:extLst>
              <a:ext uri="{FF2B5EF4-FFF2-40B4-BE49-F238E27FC236}">
                <a16:creationId xmlns:a16="http://schemas.microsoft.com/office/drawing/2014/main" id="{A09E8C99-6235-17BB-9A68-5CD85B4906B5}"/>
              </a:ext>
            </a:extLst>
          </p:cNvPr>
          <p:cNvPicPr>
            <a:picLocks noChangeAspect="1"/>
          </p:cNvPicPr>
          <p:nvPr/>
        </p:nvPicPr>
        <p:blipFill>
          <a:blip r:embed="rId4">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a:off x="404936" y="5268826"/>
            <a:ext cx="291398" cy="307747"/>
          </a:xfrm>
          <a:prstGeom prst="rect">
            <a:avLst/>
          </a:prstGeom>
        </p:spPr>
      </p:pic>
    </p:spTree>
    <p:extLst>
      <p:ext uri="{BB962C8B-B14F-4D97-AF65-F5344CB8AC3E}">
        <p14:creationId xmlns:p14="http://schemas.microsoft.com/office/powerpoint/2010/main" val="3401246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ptura de pantalla 2020-06-12 a la(s) 7.02.29 p. 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8179"/>
            <a:ext cx="9144000" cy="538029"/>
          </a:xfrm>
          <a:prstGeom prst="rect">
            <a:avLst/>
          </a:prstGeom>
        </p:spPr>
      </p:pic>
      <p:sp>
        <p:nvSpPr>
          <p:cNvPr id="11" name="CuadroTexto 10"/>
          <p:cNvSpPr txBox="1"/>
          <p:nvPr/>
        </p:nvSpPr>
        <p:spPr>
          <a:xfrm>
            <a:off x="557365" y="488024"/>
            <a:ext cx="6935256" cy="369332"/>
          </a:xfrm>
          <a:prstGeom prst="rect">
            <a:avLst/>
          </a:prstGeom>
          <a:noFill/>
        </p:spPr>
        <p:txBody>
          <a:bodyPr wrap="square" rtlCol="0">
            <a:spAutoFit/>
          </a:bodyPr>
          <a:lstStyle/>
          <a:p>
            <a:r>
              <a:rPr lang="es-ES" b="1" dirty="0">
                <a:solidFill>
                  <a:schemeClr val="bg1"/>
                </a:solidFill>
                <a:latin typeface="Century Gothic" panose="020B0502020202020204" pitchFamily="34" charset="0"/>
                <a:cs typeface="Arial"/>
              </a:rPr>
              <a:t>Postgrado Departamento de Electrónica</a:t>
            </a:r>
          </a:p>
        </p:txBody>
      </p:sp>
      <p:sp>
        <p:nvSpPr>
          <p:cNvPr id="5" name="Título 1">
            <a:extLst>
              <a:ext uri="{FF2B5EF4-FFF2-40B4-BE49-F238E27FC236}">
                <a16:creationId xmlns:a16="http://schemas.microsoft.com/office/drawing/2014/main" id="{37F4AA70-7BC1-9D4C-AF5C-3A48547797D3}"/>
              </a:ext>
            </a:extLst>
          </p:cNvPr>
          <p:cNvSpPr txBox="1">
            <a:spLocks noGrp="1"/>
          </p:cNvSpPr>
          <p:nvPr>
            <p:ph type="title"/>
          </p:nvPr>
        </p:nvSpPr>
        <p:spPr>
          <a:xfrm>
            <a:off x="457200" y="1136485"/>
            <a:ext cx="8229600" cy="1143001"/>
          </a:xfrm>
          <a:prstGeom prst="rect">
            <a:avLst/>
          </a:prstGeom>
        </p:spPr>
        <p:txBody>
          <a:bodyPr/>
          <a:lstStyle>
            <a:lvl1pPr>
              <a:defRPr sz="2400" b="1"/>
            </a:lvl1pPr>
          </a:lstStyle>
          <a:p>
            <a:pPr algn="ctr"/>
            <a:r>
              <a:rPr lang="es-ES" dirty="0">
                <a:latin typeface="Calibri" panose="020F0502020204030204" pitchFamily="34" charset="0"/>
                <a:cs typeface="Calibri" panose="020F0502020204030204" pitchFamily="34" charset="0"/>
              </a:rPr>
              <a:t>HITOS IMPORTANTES EN EL PROGRESO DE ALUMNOS DE DOCTORADO.</a:t>
            </a:r>
            <a:endParaRPr dirty="0">
              <a:latin typeface="Calibri" panose="020F0502020204030204" pitchFamily="34" charset="0"/>
              <a:cs typeface="Calibri" panose="020F0502020204030204" pitchFamily="34" charset="0"/>
            </a:endParaRPr>
          </a:p>
        </p:txBody>
      </p:sp>
      <p:sp>
        <p:nvSpPr>
          <p:cNvPr id="6" name="Marcador de contenido 2">
            <a:extLst>
              <a:ext uri="{FF2B5EF4-FFF2-40B4-BE49-F238E27FC236}">
                <a16:creationId xmlns:a16="http://schemas.microsoft.com/office/drawing/2014/main" id="{A1EC296B-7BFE-CE41-ABBB-207BCD31F411}"/>
              </a:ext>
            </a:extLst>
          </p:cNvPr>
          <p:cNvSpPr txBox="1">
            <a:spLocks/>
          </p:cNvSpPr>
          <p:nvPr/>
        </p:nvSpPr>
        <p:spPr>
          <a:xfrm>
            <a:off x="557365" y="2257695"/>
            <a:ext cx="8420833" cy="4182126"/>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500"/>
              </a:spcBef>
              <a:buNone/>
              <a:defRPr sz="2400"/>
            </a:pPr>
            <a:r>
              <a:rPr lang="es-CL" sz="2000" dirty="0">
                <a:latin typeface="Calibri" panose="020F0502020204030204" pitchFamily="34" charset="0"/>
                <a:cs typeface="Calibri" panose="020F0502020204030204" pitchFamily="34" charset="0"/>
              </a:rPr>
              <a:t>El alumno debe completar 6 asignaturas IPD cualesquiera a acordar con su guía de tesis.</a:t>
            </a:r>
          </a:p>
          <a:p>
            <a:pPr marL="0" indent="0">
              <a:spcBef>
                <a:spcPts val="500"/>
              </a:spcBef>
              <a:buNone/>
              <a:defRPr sz="2400"/>
            </a:pPr>
            <a:endParaRPr lang="es-CL" sz="2000" dirty="0">
              <a:latin typeface="Calibri" panose="020F0502020204030204" pitchFamily="34" charset="0"/>
              <a:cs typeface="Calibri" panose="020F0502020204030204" pitchFamily="34" charset="0"/>
            </a:endParaRPr>
          </a:p>
          <a:p>
            <a:pPr marL="0" indent="0" algn="just">
              <a:spcBef>
                <a:spcPts val="500"/>
              </a:spcBef>
              <a:buNone/>
              <a:defRPr sz="2400"/>
            </a:pPr>
            <a:r>
              <a:rPr lang="es-CL" sz="2000" dirty="0">
                <a:latin typeface="Calibri" panose="020F0502020204030204" pitchFamily="34" charset="0"/>
                <a:cs typeface="Calibri" panose="020F0502020204030204" pitchFamily="34" charset="0"/>
              </a:rPr>
              <a:t>El desarrollo del seminario de tesis (IPD501 e IPD502, de 20SCT cada una) tiene dos hitos de revisión. IPD501 evaluado por DOS profesores, uno de ellos su guía de tesis, puede ser basado en un documento de avance (documental, similar a magíster) o basado en una presentación o discusión con este comité. La modalidad queda a arbitrio del comité y en particular al presidente de este comité (que es es el profesor Independiente). </a:t>
            </a:r>
          </a:p>
          <a:p>
            <a:pPr marL="0" indent="0">
              <a:spcBef>
                <a:spcPts val="500"/>
              </a:spcBef>
              <a:buNone/>
              <a:defRPr sz="2400"/>
            </a:pPr>
            <a:endParaRPr lang="es-CL" sz="2000" dirty="0">
              <a:latin typeface="Calibri" panose="020F0502020204030204" pitchFamily="34" charset="0"/>
              <a:cs typeface="Calibri" panose="020F0502020204030204" pitchFamily="34" charset="0"/>
            </a:endParaRPr>
          </a:p>
          <a:p>
            <a:pPr marL="0" indent="0" algn="just">
              <a:spcBef>
                <a:spcPts val="500"/>
              </a:spcBef>
              <a:buNone/>
              <a:defRPr sz="2400"/>
            </a:pPr>
            <a:r>
              <a:rPr lang="es-CL" sz="2000" dirty="0">
                <a:latin typeface="Calibri" panose="020F0502020204030204" pitchFamily="34" charset="0"/>
                <a:cs typeface="Calibri" panose="020F0502020204030204" pitchFamily="34" charset="0"/>
              </a:rPr>
              <a:t>IPD502 culmina con un examen de calificación en que el candidato defiende su propuesta. Esta es una instancia formal con participación de un experto externo a definir por el </a:t>
            </a:r>
            <a:r>
              <a:rPr lang="es-CL" sz="2200" dirty="0">
                <a:latin typeface="Calibri" panose="020F0502020204030204" pitchFamily="34" charset="0"/>
                <a:cs typeface="Calibri" panose="020F0502020204030204" pitchFamily="34" charset="0"/>
              </a:rPr>
              <a:t>COMITÉ</a:t>
            </a:r>
            <a:r>
              <a:rPr lang="es-CL" sz="2000" dirty="0">
                <a:latin typeface="Calibri" panose="020F0502020204030204" pitchFamily="34" charset="0"/>
                <a:cs typeface="Calibri" panose="020F0502020204030204" pitchFamily="34" charset="0"/>
              </a:rPr>
              <a:t>. Las propuestas de los supervisores son muy bienvenidas y tomadas en consideración pero NO SON VINCULANTES.</a:t>
            </a:r>
          </a:p>
        </p:txBody>
      </p:sp>
      <p:pic>
        <p:nvPicPr>
          <p:cNvPr id="9" name="Gráfico 8">
            <a:extLst>
              <a:ext uri="{FF2B5EF4-FFF2-40B4-BE49-F238E27FC236}">
                <a16:creationId xmlns:a16="http://schemas.microsoft.com/office/drawing/2014/main" id="{0B2A25AB-186C-5B40-8DFA-7A00FDF110EC}"/>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186289" y="2257695"/>
            <a:ext cx="291398" cy="307747"/>
          </a:xfrm>
          <a:prstGeom prst="rect">
            <a:avLst/>
          </a:prstGeom>
        </p:spPr>
      </p:pic>
      <p:pic>
        <p:nvPicPr>
          <p:cNvPr id="13" name="Gráfico 12">
            <a:extLst>
              <a:ext uri="{FF2B5EF4-FFF2-40B4-BE49-F238E27FC236}">
                <a16:creationId xmlns:a16="http://schemas.microsoft.com/office/drawing/2014/main" id="{54CFD29F-CA65-706D-81BA-1B6E6791736D}"/>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226128" y="3155292"/>
            <a:ext cx="291398" cy="307747"/>
          </a:xfrm>
          <a:prstGeom prst="rect">
            <a:avLst/>
          </a:prstGeom>
        </p:spPr>
      </p:pic>
      <p:pic>
        <p:nvPicPr>
          <p:cNvPr id="3" name="Gráfico 2">
            <a:extLst>
              <a:ext uri="{FF2B5EF4-FFF2-40B4-BE49-F238E27FC236}">
                <a16:creationId xmlns:a16="http://schemas.microsoft.com/office/drawing/2014/main" id="{A09E8C99-6235-17BB-9A68-5CD85B4906B5}"/>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218453" y="5090644"/>
            <a:ext cx="291398" cy="307747"/>
          </a:xfrm>
          <a:prstGeom prst="rect">
            <a:avLst/>
          </a:prstGeom>
        </p:spPr>
      </p:pic>
    </p:spTree>
    <p:extLst>
      <p:ext uri="{BB962C8B-B14F-4D97-AF65-F5344CB8AC3E}">
        <p14:creationId xmlns:p14="http://schemas.microsoft.com/office/powerpoint/2010/main" val="3175415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ptura de pantalla 2020-06-12 a la(s) 7.02.29 p. 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8179"/>
            <a:ext cx="9144000" cy="538029"/>
          </a:xfrm>
          <a:prstGeom prst="rect">
            <a:avLst/>
          </a:prstGeom>
        </p:spPr>
      </p:pic>
      <p:sp>
        <p:nvSpPr>
          <p:cNvPr id="11" name="CuadroTexto 10"/>
          <p:cNvSpPr txBox="1"/>
          <p:nvPr/>
        </p:nvSpPr>
        <p:spPr>
          <a:xfrm>
            <a:off x="557365" y="488024"/>
            <a:ext cx="6935256" cy="369332"/>
          </a:xfrm>
          <a:prstGeom prst="rect">
            <a:avLst/>
          </a:prstGeom>
          <a:noFill/>
        </p:spPr>
        <p:txBody>
          <a:bodyPr wrap="square" rtlCol="0">
            <a:spAutoFit/>
          </a:bodyPr>
          <a:lstStyle/>
          <a:p>
            <a:r>
              <a:rPr lang="es-ES" b="1" dirty="0">
                <a:solidFill>
                  <a:schemeClr val="bg1"/>
                </a:solidFill>
                <a:latin typeface="Century Gothic" panose="020B0502020202020204" pitchFamily="34" charset="0"/>
                <a:cs typeface="Arial"/>
              </a:rPr>
              <a:t>Postgrado Departamento de Electrónica</a:t>
            </a:r>
          </a:p>
        </p:txBody>
      </p:sp>
      <p:sp>
        <p:nvSpPr>
          <p:cNvPr id="5" name="Título 1">
            <a:extLst>
              <a:ext uri="{FF2B5EF4-FFF2-40B4-BE49-F238E27FC236}">
                <a16:creationId xmlns:a16="http://schemas.microsoft.com/office/drawing/2014/main" id="{37F4AA70-7BC1-9D4C-AF5C-3A48547797D3}"/>
              </a:ext>
            </a:extLst>
          </p:cNvPr>
          <p:cNvSpPr txBox="1">
            <a:spLocks noGrp="1"/>
          </p:cNvSpPr>
          <p:nvPr>
            <p:ph type="title"/>
          </p:nvPr>
        </p:nvSpPr>
        <p:spPr>
          <a:xfrm>
            <a:off x="457200" y="1136485"/>
            <a:ext cx="8229600" cy="1143001"/>
          </a:xfrm>
          <a:prstGeom prst="rect">
            <a:avLst/>
          </a:prstGeom>
        </p:spPr>
        <p:txBody>
          <a:bodyPr/>
          <a:lstStyle>
            <a:lvl1pPr>
              <a:defRPr sz="2400" b="1"/>
            </a:lvl1pPr>
          </a:lstStyle>
          <a:p>
            <a:pPr algn="ctr"/>
            <a:r>
              <a:rPr lang="es-ES" dirty="0">
                <a:latin typeface="Calibri" panose="020F0502020204030204" pitchFamily="34" charset="0"/>
                <a:cs typeface="Calibri" panose="020F0502020204030204" pitchFamily="34" charset="0"/>
              </a:rPr>
              <a:t> HITOS IMPORTANTES EN EL PROGRESO DE ALUMNOS DE MAGÍSTER. EXAMENES DE GRADO</a:t>
            </a:r>
            <a:endParaRPr dirty="0">
              <a:latin typeface="Calibri" panose="020F0502020204030204" pitchFamily="34" charset="0"/>
              <a:cs typeface="Calibri" panose="020F0502020204030204" pitchFamily="34" charset="0"/>
            </a:endParaRPr>
          </a:p>
        </p:txBody>
      </p:sp>
      <p:sp>
        <p:nvSpPr>
          <p:cNvPr id="6" name="Marcador de contenido 2">
            <a:extLst>
              <a:ext uri="{FF2B5EF4-FFF2-40B4-BE49-F238E27FC236}">
                <a16:creationId xmlns:a16="http://schemas.microsoft.com/office/drawing/2014/main" id="{A1EC296B-7BFE-CE41-ABBB-207BCD31F411}"/>
              </a:ext>
            </a:extLst>
          </p:cNvPr>
          <p:cNvSpPr txBox="1">
            <a:spLocks/>
          </p:cNvSpPr>
          <p:nvPr/>
        </p:nvSpPr>
        <p:spPr>
          <a:xfrm>
            <a:off x="557365" y="2257695"/>
            <a:ext cx="8420833" cy="4182126"/>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Bef>
                <a:spcPts val="500"/>
              </a:spcBef>
              <a:buNone/>
              <a:defRPr sz="2400"/>
            </a:pPr>
            <a:r>
              <a:rPr lang="es-CL" sz="2000" dirty="0">
                <a:latin typeface="Calibri" panose="020F0502020204030204" pitchFamily="34" charset="0"/>
                <a:cs typeface="Calibri" panose="020F0502020204030204" pitchFamily="34" charset="0"/>
              </a:rPr>
              <a:t>Tanto en MAGÍSTER como en DOCTORADO, el desarrollo de la tesis culmina con su entrega y examen de grado. </a:t>
            </a:r>
          </a:p>
          <a:p>
            <a:pPr marL="0" indent="0" algn="just">
              <a:spcBef>
                <a:spcPts val="500"/>
              </a:spcBef>
              <a:buNone/>
              <a:defRPr sz="2400"/>
            </a:pPr>
            <a:endParaRPr lang="es-CL" sz="2000" dirty="0">
              <a:latin typeface="Calibri" panose="020F0502020204030204" pitchFamily="34" charset="0"/>
              <a:cs typeface="Calibri" panose="020F0502020204030204" pitchFamily="34" charset="0"/>
            </a:endParaRPr>
          </a:p>
          <a:p>
            <a:pPr marL="0" indent="0" algn="just">
              <a:spcBef>
                <a:spcPts val="500"/>
              </a:spcBef>
              <a:buNone/>
              <a:defRPr sz="2400"/>
            </a:pPr>
            <a:r>
              <a:rPr lang="es-CL" sz="2000" dirty="0">
                <a:latin typeface="Calibri" panose="020F0502020204030204" pitchFamily="34" charset="0"/>
                <a:cs typeface="Calibri" panose="020F0502020204030204" pitchFamily="34" charset="0"/>
              </a:rPr>
              <a:t>El proceso de configuración de la comisión de examen, revisión de la tesis y coordinación del examen toma tiempo y solo se inicia una vez que el alumno ha ENTREGADO LA TESIS y documentado el cumplimiento de los requisitos de graduación. Los plazos establecidos en los reglamentos son plazos mínimos. </a:t>
            </a:r>
            <a:r>
              <a:rPr lang="es-CL" sz="2000" dirty="0">
                <a:solidFill>
                  <a:srgbClr val="FF0000"/>
                </a:solidFill>
                <a:latin typeface="Calibri" panose="020F0502020204030204" pitchFamily="34" charset="0"/>
                <a:cs typeface="Calibri" panose="020F0502020204030204" pitchFamily="34" charset="0"/>
              </a:rPr>
              <a:t>Entreguen su tesis con tiempo!</a:t>
            </a:r>
            <a:r>
              <a:rPr lang="es-CL" sz="2000" dirty="0">
                <a:latin typeface="Calibri" panose="020F0502020204030204" pitchFamily="34" charset="0"/>
                <a:cs typeface="Calibri" panose="020F0502020204030204" pitchFamily="34" charset="0"/>
              </a:rPr>
              <a:t>. </a:t>
            </a:r>
          </a:p>
          <a:p>
            <a:pPr marL="0" indent="0" algn="just">
              <a:spcBef>
                <a:spcPts val="500"/>
              </a:spcBef>
              <a:buNone/>
              <a:defRPr sz="2400"/>
            </a:pPr>
            <a:endParaRPr lang="es-CL" sz="2000" dirty="0">
              <a:latin typeface="Calibri" panose="020F0502020204030204" pitchFamily="34" charset="0"/>
              <a:cs typeface="Calibri" panose="020F0502020204030204" pitchFamily="34" charset="0"/>
            </a:endParaRPr>
          </a:p>
          <a:p>
            <a:pPr marL="0" indent="0" algn="just">
              <a:spcBef>
                <a:spcPts val="500"/>
              </a:spcBef>
              <a:buNone/>
              <a:defRPr sz="2400"/>
            </a:pPr>
            <a:r>
              <a:rPr lang="es-CL" sz="2000" dirty="0">
                <a:latin typeface="Calibri" panose="020F0502020204030204" pitchFamily="34" charset="0"/>
                <a:cs typeface="Calibri" panose="020F0502020204030204" pitchFamily="34" charset="0"/>
              </a:rPr>
              <a:t>Los miembros de la comisiones de evaluación de tesis son definidos por el comité de programa y la calidad de “expertos” e independencia son importantes. Los comités deben tener 3 miembros como mínimo incluyendo al guía de tesis, pero pueden tener más miembros. </a:t>
            </a:r>
          </a:p>
        </p:txBody>
      </p:sp>
      <p:pic>
        <p:nvPicPr>
          <p:cNvPr id="9" name="Gráfico 8">
            <a:extLst>
              <a:ext uri="{FF2B5EF4-FFF2-40B4-BE49-F238E27FC236}">
                <a16:creationId xmlns:a16="http://schemas.microsoft.com/office/drawing/2014/main" id="{0B2A25AB-186C-5B40-8DFA-7A00FDF110EC}"/>
              </a:ext>
            </a:extLst>
          </p:cNvPr>
          <p:cNvPicPr>
            <a:picLocks noChangeAspect="1"/>
          </p:cNvPicPr>
          <p:nvPr/>
        </p:nvPicPr>
        <p:blipFill>
          <a:blip r:embed="rId4">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a:off x="186289" y="2257695"/>
            <a:ext cx="291398" cy="307747"/>
          </a:xfrm>
          <a:prstGeom prst="rect">
            <a:avLst/>
          </a:prstGeom>
        </p:spPr>
      </p:pic>
      <p:pic>
        <p:nvPicPr>
          <p:cNvPr id="13" name="Gráfico 12">
            <a:extLst>
              <a:ext uri="{FF2B5EF4-FFF2-40B4-BE49-F238E27FC236}">
                <a16:creationId xmlns:a16="http://schemas.microsoft.com/office/drawing/2014/main" id="{54CFD29F-CA65-706D-81BA-1B6E6791736D}"/>
              </a:ext>
            </a:extLst>
          </p:cNvPr>
          <p:cNvPicPr>
            <a:picLocks noChangeAspect="1"/>
          </p:cNvPicPr>
          <p:nvPr/>
        </p:nvPicPr>
        <p:blipFill>
          <a:blip r:embed="rId4">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a:off x="185203" y="3191487"/>
            <a:ext cx="291398" cy="307747"/>
          </a:xfrm>
          <a:prstGeom prst="rect">
            <a:avLst/>
          </a:prstGeom>
        </p:spPr>
      </p:pic>
      <p:pic>
        <p:nvPicPr>
          <p:cNvPr id="3" name="Gráfico 2">
            <a:extLst>
              <a:ext uri="{FF2B5EF4-FFF2-40B4-BE49-F238E27FC236}">
                <a16:creationId xmlns:a16="http://schemas.microsoft.com/office/drawing/2014/main" id="{A09E8C99-6235-17BB-9A68-5CD85B4906B5}"/>
              </a:ext>
            </a:extLst>
          </p:cNvPr>
          <p:cNvPicPr>
            <a:picLocks noChangeAspect="1"/>
          </p:cNvPicPr>
          <p:nvPr/>
        </p:nvPicPr>
        <p:blipFill>
          <a:blip r:embed="rId4">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a:off x="185203" y="4952108"/>
            <a:ext cx="291398" cy="307747"/>
          </a:xfrm>
          <a:prstGeom prst="rect">
            <a:avLst/>
          </a:prstGeom>
        </p:spPr>
      </p:pic>
    </p:spTree>
    <p:extLst>
      <p:ext uri="{BB962C8B-B14F-4D97-AF65-F5344CB8AC3E}">
        <p14:creationId xmlns:p14="http://schemas.microsoft.com/office/powerpoint/2010/main" val="3273890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2" descr="Imagen 2">
            <a:extLst>
              <a:ext uri="{FF2B5EF4-FFF2-40B4-BE49-F238E27FC236}">
                <a16:creationId xmlns:a16="http://schemas.microsoft.com/office/drawing/2014/main" id="{0C25314A-8AF4-A54C-B822-2D64DF54C098}"/>
              </a:ext>
            </a:extLst>
          </p:cNvPr>
          <p:cNvPicPr>
            <a:picLocks noChangeAspect="1"/>
          </p:cNvPicPr>
          <p:nvPr/>
        </p:nvPicPr>
        <p:blipFill>
          <a:blip r:embed="rId2"/>
          <a:stretch>
            <a:fillRect/>
          </a:stretch>
        </p:blipFill>
        <p:spPr>
          <a:xfrm>
            <a:off x="2309799" y="1121832"/>
            <a:ext cx="4524395" cy="678290"/>
          </a:xfrm>
          <a:prstGeom prst="rect">
            <a:avLst/>
          </a:prstGeom>
          <a:ln w="12700">
            <a:miter lim="400000"/>
          </a:ln>
        </p:spPr>
      </p:pic>
      <p:pic>
        <p:nvPicPr>
          <p:cNvPr id="2" name="Imagen 1" descr="Captura de pantalla 2020-06-12 a la(s) 7.02.29 p. 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8179"/>
            <a:ext cx="9144000" cy="538029"/>
          </a:xfrm>
          <a:prstGeom prst="rect">
            <a:avLst/>
          </a:prstGeom>
        </p:spPr>
      </p:pic>
      <p:sp>
        <p:nvSpPr>
          <p:cNvPr id="11" name="CuadroTexto 10"/>
          <p:cNvSpPr txBox="1"/>
          <p:nvPr/>
        </p:nvSpPr>
        <p:spPr>
          <a:xfrm>
            <a:off x="557365" y="488024"/>
            <a:ext cx="6935256" cy="369332"/>
          </a:xfrm>
          <a:prstGeom prst="rect">
            <a:avLst/>
          </a:prstGeom>
          <a:noFill/>
        </p:spPr>
        <p:txBody>
          <a:bodyPr wrap="square" rtlCol="0">
            <a:spAutoFit/>
          </a:bodyPr>
          <a:lstStyle/>
          <a:p>
            <a:r>
              <a:rPr lang="es-ES" b="1" dirty="0">
                <a:solidFill>
                  <a:schemeClr val="bg1"/>
                </a:solidFill>
                <a:latin typeface="Century Gothic" panose="020B0502020202020204" pitchFamily="34" charset="0"/>
                <a:cs typeface="Arial"/>
              </a:rPr>
              <a:t>Postgrado Departamento de Electrónica</a:t>
            </a:r>
          </a:p>
        </p:txBody>
      </p:sp>
      <p:sp>
        <p:nvSpPr>
          <p:cNvPr id="5" name="2 CuadroTexto">
            <a:extLst>
              <a:ext uri="{FF2B5EF4-FFF2-40B4-BE49-F238E27FC236}">
                <a16:creationId xmlns:a16="http://schemas.microsoft.com/office/drawing/2014/main" id="{37C994A6-2B3A-834B-A884-01CEFABDDF0E}"/>
              </a:ext>
            </a:extLst>
          </p:cNvPr>
          <p:cNvSpPr txBox="1"/>
          <p:nvPr/>
        </p:nvSpPr>
        <p:spPr>
          <a:xfrm>
            <a:off x="296059" y="1898974"/>
            <a:ext cx="4974210" cy="584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ctr">
              <a:defRPr sz="2400"/>
            </a:pPr>
            <a:r>
              <a:rPr lang="es-ES" sz="3200" b="1" dirty="0">
                <a:latin typeface="Calibri" panose="020F0502020204030204" pitchFamily="34" charset="0"/>
                <a:cs typeface="Calibri" panose="020F0502020204030204" pitchFamily="34" charset="0"/>
              </a:rPr>
              <a:t>Perfil de ingreso (Magíster) :</a:t>
            </a:r>
            <a:endParaRPr sz="3200" b="1" dirty="0">
              <a:latin typeface="Calibri" panose="020F0502020204030204" pitchFamily="34" charset="0"/>
              <a:cs typeface="Calibri" panose="020F0502020204030204" pitchFamily="34" charset="0"/>
            </a:endParaRPr>
          </a:p>
        </p:txBody>
      </p:sp>
      <p:sp>
        <p:nvSpPr>
          <p:cNvPr id="3" name="CuadroTexto 2">
            <a:extLst>
              <a:ext uri="{FF2B5EF4-FFF2-40B4-BE49-F238E27FC236}">
                <a16:creationId xmlns:a16="http://schemas.microsoft.com/office/drawing/2014/main" id="{ACF68C57-464C-235B-D43D-13608A0012B4}"/>
              </a:ext>
            </a:extLst>
          </p:cNvPr>
          <p:cNvSpPr txBox="1"/>
          <p:nvPr/>
        </p:nvSpPr>
        <p:spPr>
          <a:xfrm>
            <a:off x="557365" y="2666092"/>
            <a:ext cx="7806344" cy="3416320"/>
          </a:xfrm>
          <a:prstGeom prst="rect">
            <a:avLst/>
          </a:prstGeom>
          <a:noFill/>
        </p:spPr>
        <p:txBody>
          <a:bodyPr wrap="square" rtlCol="0">
            <a:spAutoFit/>
          </a:bodyPr>
          <a:lstStyle/>
          <a:p>
            <a:pPr algn="just"/>
            <a:r>
              <a:rPr lang="es-CL" sz="2400" b="1" dirty="0"/>
              <a:t>Haber obtenido el grado de licenciado </a:t>
            </a:r>
            <a:r>
              <a:rPr lang="es-CL" sz="2400" dirty="0"/>
              <a:t>en Ciencias de la Ingeniería Electrónica (o título equivalente). En caso de no contar con la licenciatura es importante tener cumplido todos los requisitos: haber aprobado todos los cursos hasta 8vo semestre incluyendo cualquier convalidación. Solicite formalmente el grado en SIGA cuando tenga los resquicitos. </a:t>
            </a:r>
          </a:p>
          <a:p>
            <a:pPr algn="just"/>
            <a:endParaRPr lang="es-CL" sz="2400" dirty="0"/>
          </a:p>
          <a:p>
            <a:pPr algn="just"/>
            <a:r>
              <a:rPr lang="es-CL" sz="2400" b="1" dirty="0"/>
              <a:t>Rendimiento académico destacado </a:t>
            </a:r>
            <a:r>
              <a:rPr lang="es-CL" sz="2400" dirty="0"/>
              <a:t>(criterio promedio de notas sobre 70%).</a:t>
            </a:r>
            <a:endParaRPr lang="es-CL"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89382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ptura de pantalla 2020-06-12 a la(s) 7.02.29 p. 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8179"/>
            <a:ext cx="9144000" cy="538029"/>
          </a:xfrm>
          <a:prstGeom prst="rect">
            <a:avLst/>
          </a:prstGeom>
        </p:spPr>
      </p:pic>
      <p:sp>
        <p:nvSpPr>
          <p:cNvPr id="11" name="CuadroTexto 10"/>
          <p:cNvSpPr txBox="1"/>
          <p:nvPr/>
        </p:nvSpPr>
        <p:spPr>
          <a:xfrm>
            <a:off x="557365" y="488024"/>
            <a:ext cx="6935256" cy="369332"/>
          </a:xfrm>
          <a:prstGeom prst="rect">
            <a:avLst/>
          </a:prstGeom>
          <a:noFill/>
        </p:spPr>
        <p:txBody>
          <a:bodyPr wrap="square" rtlCol="0">
            <a:spAutoFit/>
          </a:bodyPr>
          <a:lstStyle/>
          <a:p>
            <a:r>
              <a:rPr lang="es-ES" b="1" dirty="0">
                <a:solidFill>
                  <a:schemeClr val="bg1"/>
                </a:solidFill>
                <a:latin typeface="Century Gothic" panose="020B0502020202020204" pitchFamily="34" charset="0"/>
                <a:cs typeface="Arial"/>
              </a:rPr>
              <a:t>Postgrado Departamento de Electrónica</a:t>
            </a:r>
          </a:p>
        </p:txBody>
      </p:sp>
      <p:sp>
        <p:nvSpPr>
          <p:cNvPr id="5" name="Título 1">
            <a:extLst>
              <a:ext uri="{FF2B5EF4-FFF2-40B4-BE49-F238E27FC236}">
                <a16:creationId xmlns:a16="http://schemas.microsoft.com/office/drawing/2014/main" id="{7226F297-3CFE-CE4C-8071-F3A31D336129}"/>
              </a:ext>
            </a:extLst>
          </p:cNvPr>
          <p:cNvSpPr txBox="1">
            <a:spLocks noGrp="1"/>
          </p:cNvSpPr>
          <p:nvPr>
            <p:ph type="title"/>
          </p:nvPr>
        </p:nvSpPr>
        <p:spPr>
          <a:xfrm>
            <a:off x="604156" y="974228"/>
            <a:ext cx="7935688" cy="745607"/>
          </a:xfrm>
          <a:prstGeom prst="rect">
            <a:avLst/>
          </a:prstGeom>
        </p:spPr>
        <p:txBody>
          <a:bodyPr>
            <a:normAutofit/>
          </a:bodyPr>
          <a:lstStyle>
            <a:lvl1pPr>
              <a:defRPr sz="1600" b="1"/>
            </a:lvl1pPr>
          </a:lstStyle>
          <a:p>
            <a:r>
              <a:rPr dirty="0">
                <a:latin typeface="Calibri" panose="020F0502020204030204" pitchFamily="34" charset="0"/>
                <a:cs typeface="Calibri" panose="020F0502020204030204" pitchFamily="34" charset="0"/>
              </a:rPr>
              <a:t>El </a:t>
            </a:r>
            <a:r>
              <a:rPr dirty="0" err="1">
                <a:latin typeface="Calibri" panose="020F0502020204030204" pitchFamily="34" charset="0"/>
                <a:cs typeface="Calibri" panose="020F0502020204030204" pitchFamily="34" charset="0"/>
              </a:rPr>
              <a:t>requisito</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básico</a:t>
            </a:r>
            <a:r>
              <a:rPr dirty="0">
                <a:latin typeface="Calibri" panose="020F0502020204030204" pitchFamily="34" charset="0"/>
                <a:cs typeface="Calibri" panose="020F0502020204030204" pitchFamily="34" charset="0"/>
              </a:rPr>
              <a:t> para el </a:t>
            </a:r>
            <a:r>
              <a:rPr dirty="0" err="1">
                <a:latin typeface="Calibri" panose="020F0502020204030204" pitchFamily="34" charset="0"/>
                <a:cs typeface="Calibri" panose="020F0502020204030204" pitchFamily="34" charset="0"/>
              </a:rPr>
              <a:t>ingreso</a:t>
            </a:r>
            <a:r>
              <a:rPr dirty="0">
                <a:latin typeface="Calibri" panose="020F0502020204030204" pitchFamily="34" charset="0"/>
                <a:cs typeface="Calibri" panose="020F0502020204030204" pitchFamily="34" charset="0"/>
              </a:rPr>
              <a:t> a un </a:t>
            </a:r>
            <a:r>
              <a:rPr dirty="0" err="1">
                <a:latin typeface="Calibri" panose="020F0502020204030204" pitchFamily="34" charset="0"/>
                <a:cs typeface="Calibri" panose="020F0502020204030204" pitchFamily="34" charset="0"/>
              </a:rPr>
              <a:t>Programa</a:t>
            </a:r>
            <a:r>
              <a:rPr dirty="0">
                <a:latin typeface="Calibri" panose="020F0502020204030204" pitchFamily="34" charset="0"/>
                <a:cs typeface="Calibri" panose="020F0502020204030204" pitchFamily="34" charset="0"/>
              </a:rPr>
              <a:t> de </a:t>
            </a:r>
            <a:r>
              <a:rPr dirty="0" err="1">
                <a:latin typeface="Calibri" panose="020F0502020204030204" pitchFamily="34" charset="0"/>
                <a:cs typeface="Calibri" panose="020F0502020204030204" pitchFamily="34" charset="0"/>
              </a:rPr>
              <a:t>Magíster</a:t>
            </a:r>
            <a:r>
              <a:rPr dirty="0">
                <a:latin typeface="Calibri" panose="020F0502020204030204" pitchFamily="34" charset="0"/>
                <a:cs typeface="Calibri" panose="020F0502020204030204" pitchFamily="34" charset="0"/>
              </a:rPr>
              <a:t> o de </a:t>
            </a:r>
            <a:r>
              <a:rPr dirty="0" err="1">
                <a:latin typeface="Calibri" panose="020F0502020204030204" pitchFamily="34" charset="0"/>
                <a:cs typeface="Calibri" panose="020F0502020204030204" pitchFamily="34" charset="0"/>
              </a:rPr>
              <a:t>Doctorado</a:t>
            </a:r>
            <a:r>
              <a:rPr dirty="0">
                <a:latin typeface="Calibri" panose="020F0502020204030204" pitchFamily="34" charset="0"/>
                <a:cs typeface="Calibri" panose="020F0502020204030204" pitchFamily="34" charset="0"/>
              </a:rPr>
              <a:t> es </a:t>
            </a:r>
            <a:r>
              <a:rPr dirty="0" err="1">
                <a:latin typeface="Calibri" panose="020F0502020204030204" pitchFamily="34" charset="0"/>
                <a:cs typeface="Calibri" panose="020F0502020204030204" pitchFamily="34" charset="0"/>
              </a:rPr>
              <a:t>estar</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en</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posesión</a:t>
            </a:r>
            <a:r>
              <a:rPr dirty="0">
                <a:latin typeface="Calibri" panose="020F0502020204030204" pitchFamily="34" charset="0"/>
                <a:cs typeface="Calibri" panose="020F0502020204030204" pitchFamily="34" charset="0"/>
              </a:rPr>
              <a:t> del </a:t>
            </a:r>
            <a:r>
              <a:rPr dirty="0" err="1">
                <a:latin typeface="Calibri" panose="020F0502020204030204" pitchFamily="34" charset="0"/>
                <a:cs typeface="Calibri" panose="020F0502020204030204" pitchFamily="34" charset="0"/>
              </a:rPr>
              <a:t>grado</a:t>
            </a:r>
            <a:r>
              <a:rPr dirty="0">
                <a:latin typeface="Calibri" panose="020F0502020204030204" pitchFamily="34" charset="0"/>
                <a:cs typeface="Calibri" panose="020F0502020204030204" pitchFamily="34" charset="0"/>
              </a:rPr>
              <a:t> de </a:t>
            </a:r>
            <a:r>
              <a:rPr dirty="0" err="1">
                <a:latin typeface="Calibri" panose="020F0502020204030204" pitchFamily="34" charset="0"/>
                <a:cs typeface="Calibri" panose="020F0502020204030204" pitchFamily="34" charset="0"/>
              </a:rPr>
              <a:t>Licenciado</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en</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Ingeniería</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Electrónica</a:t>
            </a:r>
            <a:r>
              <a:rPr dirty="0">
                <a:latin typeface="Calibri" panose="020F0502020204030204" pitchFamily="34" charset="0"/>
                <a:cs typeface="Calibri" panose="020F0502020204030204" pitchFamily="34" charset="0"/>
              </a:rPr>
              <a:t> o </a:t>
            </a:r>
            <a:r>
              <a:rPr dirty="0" err="1">
                <a:latin typeface="Calibri" panose="020F0502020204030204" pitchFamily="34" charset="0"/>
                <a:cs typeface="Calibri" panose="020F0502020204030204" pitchFamily="34" charset="0"/>
              </a:rPr>
              <a:t>especialidad</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afín</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Además</a:t>
            </a:r>
            <a:r>
              <a:rPr dirty="0">
                <a:latin typeface="Calibri" panose="020F0502020204030204" pitchFamily="34" charset="0"/>
                <a:cs typeface="Calibri" panose="020F0502020204030204" pitchFamily="34" charset="0"/>
              </a:rPr>
              <a:t>:</a:t>
            </a:r>
          </a:p>
        </p:txBody>
      </p:sp>
      <p:graphicFrame>
        <p:nvGraphicFramePr>
          <p:cNvPr id="40" name="Diagrama 39">
            <a:extLst>
              <a:ext uri="{FF2B5EF4-FFF2-40B4-BE49-F238E27FC236}">
                <a16:creationId xmlns:a16="http://schemas.microsoft.com/office/drawing/2014/main" id="{0A4038C3-3534-174F-9CA6-CBA76361663A}"/>
              </a:ext>
            </a:extLst>
          </p:cNvPr>
          <p:cNvGraphicFramePr/>
          <p:nvPr>
            <p:extLst>
              <p:ext uri="{D42A27DB-BD31-4B8C-83A1-F6EECF244321}">
                <p14:modId xmlns:p14="http://schemas.microsoft.com/office/powerpoint/2010/main" val="2738851777"/>
              </p:ext>
            </p:extLst>
          </p:nvPr>
        </p:nvGraphicFramePr>
        <p:xfrm>
          <a:off x="688456" y="1744507"/>
          <a:ext cx="7851387" cy="40889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8" name="Imagen 37">
            <a:extLst>
              <a:ext uri="{FF2B5EF4-FFF2-40B4-BE49-F238E27FC236}">
                <a16:creationId xmlns:a16="http://schemas.microsoft.com/office/drawing/2014/main" id="{2070B677-FE31-964F-82BA-1420E53433D9}"/>
              </a:ext>
            </a:extLst>
          </p:cNvPr>
          <p:cNvPicPr>
            <a:picLocks noChangeAspect="1"/>
          </p:cNvPicPr>
          <p:nvPr/>
        </p:nvPicPr>
        <p:blipFill rotWithShape="1">
          <a:blip r:embed="rId8"/>
          <a:srcRect l="17843" t="17253" r="17802"/>
          <a:stretch/>
        </p:blipFill>
        <p:spPr>
          <a:xfrm>
            <a:off x="1041058" y="5919421"/>
            <a:ext cx="465667" cy="598758"/>
          </a:xfrm>
          <a:prstGeom prst="rect">
            <a:avLst/>
          </a:prstGeom>
        </p:spPr>
      </p:pic>
      <p:sp>
        <p:nvSpPr>
          <p:cNvPr id="37" name="http://www.electronica.usm.cl/postulacion/">
            <a:extLst>
              <a:ext uri="{FF2B5EF4-FFF2-40B4-BE49-F238E27FC236}">
                <a16:creationId xmlns:a16="http://schemas.microsoft.com/office/drawing/2014/main" id="{E58043A8-66A0-5E43-AF89-9B3FAE9971B2}"/>
              </a:ext>
            </a:extLst>
          </p:cNvPr>
          <p:cNvSpPr txBox="1"/>
          <p:nvPr/>
        </p:nvSpPr>
        <p:spPr>
          <a:xfrm>
            <a:off x="1323610" y="5766236"/>
            <a:ext cx="3821095" cy="44401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0960" tIns="60960" rIns="60960" bIns="60960" numCol="1" anchor="ctr">
            <a:noAutofit/>
          </a:bodyPr>
          <a:lstStyle>
            <a:lvl1pPr defTabSz="711200">
              <a:lnSpc>
                <a:spcPct val="90000"/>
              </a:lnSpc>
              <a:spcBef>
                <a:spcPts val="500"/>
              </a:spcBef>
              <a:defRPr sz="1300"/>
            </a:lvl1pPr>
          </a:lstStyle>
          <a:p>
            <a:pPr>
              <a:defRPr sz="1400">
                <a:solidFill>
                  <a:srgbClr val="FFFFFF"/>
                </a:solidFill>
              </a:defRPr>
            </a:pPr>
            <a:r>
              <a:rPr lang="es-ES" sz="1200" dirty="0">
                <a:solidFill>
                  <a:srgbClr val="000000"/>
                </a:solidFill>
              </a:rPr>
              <a:t>                </a:t>
            </a:r>
            <a:r>
              <a:rPr lang="es-ES" sz="1200" dirty="0">
                <a:solidFill>
                  <a:srgbClr val="000000"/>
                </a:solidFill>
                <a:latin typeface="Century Gothic" panose="020B0502020202020204" pitchFamily="34" charset="0"/>
              </a:rPr>
              <a:t> </a:t>
            </a:r>
          </a:p>
          <a:p>
            <a:pPr>
              <a:defRPr sz="1400">
                <a:solidFill>
                  <a:srgbClr val="FFFFFF"/>
                </a:solidFill>
              </a:defRPr>
            </a:pPr>
            <a:endParaRPr lang="es-ES" sz="1200" b="1" dirty="0">
              <a:solidFill>
                <a:srgbClr val="000000"/>
              </a:solidFill>
              <a:latin typeface="Century Gothic" panose="020B0502020202020204" pitchFamily="34" charset="0"/>
              <a:cs typeface="Calibri" panose="020F0502020204030204" pitchFamily="34" charset="0"/>
              <a:hlinkClick r:id="rId9"/>
            </a:endParaRPr>
          </a:p>
          <a:p>
            <a:pPr>
              <a:defRPr sz="1400">
                <a:solidFill>
                  <a:srgbClr val="FFFFFF"/>
                </a:solidFill>
              </a:defRPr>
            </a:pPr>
            <a:r>
              <a:rPr sz="1400" b="1" dirty="0">
                <a:solidFill>
                  <a:srgbClr val="000000"/>
                </a:solidFill>
                <a:latin typeface="Calibri" panose="020F0502020204030204" pitchFamily="34" charset="0"/>
                <a:cs typeface="Calibri" panose="020F0502020204030204" pitchFamily="34" charset="0"/>
                <a:hlinkClick r:id="rId9"/>
              </a:rPr>
              <a:t>http://www.electronica.usm.cl/postulacion/</a:t>
            </a:r>
            <a:endParaRPr lang="es-ES" sz="1400" b="1" dirty="0">
              <a:solidFill>
                <a:srgbClr val="000000"/>
              </a:solidFill>
              <a:latin typeface="Calibri" panose="020F0502020204030204" pitchFamily="34" charset="0"/>
              <a:cs typeface="Calibri" panose="020F0502020204030204" pitchFamily="34" charset="0"/>
            </a:endParaRPr>
          </a:p>
          <a:p>
            <a:pPr>
              <a:defRPr sz="1400">
                <a:solidFill>
                  <a:srgbClr val="FFFFFF"/>
                </a:solidFill>
              </a:defRPr>
            </a:pPr>
            <a:endParaRPr sz="1400" b="1" dirty="0">
              <a:solidFill>
                <a:srgbClr val="000000"/>
              </a:solidFill>
              <a:latin typeface="Calibri" panose="020F0502020204030204" pitchFamily="34" charset="0"/>
              <a:cs typeface="Calibri" panose="020F0502020204030204" pitchFamily="34" charset="0"/>
            </a:endParaRPr>
          </a:p>
        </p:txBody>
      </p:sp>
      <p:sp>
        <p:nvSpPr>
          <p:cNvPr id="3" name="19 Rectángulo">
            <a:extLst>
              <a:ext uri="{FF2B5EF4-FFF2-40B4-BE49-F238E27FC236}">
                <a16:creationId xmlns:a16="http://schemas.microsoft.com/office/drawing/2014/main" id="{464F1438-E4E7-D8B0-0E49-1F191819BBC0}"/>
              </a:ext>
            </a:extLst>
          </p:cNvPr>
          <p:cNvSpPr txBox="1"/>
          <p:nvPr/>
        </p:nvSpPr>
        <p:spPr>
          <a:xfrm>
            <a:off x="5664088" y="5833425"/>
            <a:ext cx="2875755" cy="1015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r">
              <a:defRPr sz="1000"/>
            </a:pPr>
            <a:r>
              <a:rPr dirty="0">
                <a:latin typeface="Century Gothic" panose="020B0502020202020204" pitchFamily="34" charset="0"/>
              </a:rPr>
              <a:t>Elizabeth </a:t>
            </a:r>
            <a:r>
              <a:rPr dirty="0" err="1">
                <a:latin typeface="Century Gothic" panose="020B0502020202020204" pitchFamily="34" charset="0"/>
              </a:rPr>
              <a:t>Muga</a:t>
            </a:r>
            <a:r>
              <a:rPr dirty="0">
                <a:latin typeface="Century Gothic" panose="020B0502020202020204" pitchFamily="34" charset="0"/>
              </a:rPr>
              <a:t> P.</a:t>
            </a:r>
          </a:p>
          <a:p>
            <a:pPr algn="r">
              <a:defRPr sz="1000"/>
            </a:pPr>
            <a:r>
              <a:rPr dirty="0" err="1">
                <a:latin typeface="Century Gothic" panose="020B0502020202020204" pitchFamily="34" charset="0"/>
              </a:rPr>
              <a:t>Secretaria</a:t>
            </a:r>
            <a:r>
              <a:rPr dirty="0">
                <a:latin typeface="Century Gothic" panose="020B0502020202020204" pitchFamily="34" charset="0"/>
              </a:rPr>
              <a:t> de </a:t>
            </a:r>
            <a:r>
              <a:rPr dirty="0" err="1">
                <a:latin typeface="Century Gothic" panose="020B0502020202020204" pitchFamily="34" charset="0"/>
              </a:rPr>
              <a:t>Investigación</a:t>
            </a:r>
            <a:r>
              <a:rPr dirty="0">
                <a:latin typeface="Century Gothic" panose="020B0502020202020204" pitchFamily="34" charset="0"/>
              </a:rPr>
              <a:t> y </a:t>
            </a:r>
            <a:r>
              <a:rPr dirty="0" err="1">
                <a:latin typeface="Century Gothic" panose="020B0502020202020204" pitchFamily="34" charset="0"/>
              </a:rPr>
              <a:t>Postgrado</a:t>
            </a:r>
            <a:endParaRPr dirty="0">
              <a:latin typeface="Century Gothic" panose="020B0502020202020204" pitchFamily="34" charset="0"/>
            </a:endParaRPr>
          </a:p>
          <a:p>
            <a:pPr algn="r">
              <a:defRPr sz="1000"/>
            </a:pPr>
            <a:r>
              <a:rPr dirty="0" err="1">
                <a:latin typeface="Century Gothic" panose="020B0502020202020204" pitchFamily="34" charset="0"/>
              </a:rPr>
              <a:t>Oficina</a:t>
            </a:r>
            <a:r>
              <a:rPr dirty="0">
                <a:latin typeface="Century Gothic" panose="020B0502020202020204" pitchFamily="34" charset="0"/>
              </a:rPr>
              <a:t>: B 219</a:t>
            </a:r>
          </a:p>
          <a:p>
            <a:pPr algn="r">
              <a:defRPr sz="1000"/>
            </a:pPr>
            <a:r>
              <a:rPr dirty="0" err="1">
                <a:latin typeface="Century Gothic" panose="020B0502020202020204" pitchFamily="34" charset="0"/>
              </a:rPr>
              <a:t>Fono</a:t>
            </a:r>
            <a:r>
              <a:rPr dirty="0">
                <a:latin typeface="Century Gothic" panose="020B0502020202020204" pitchFamily="34" charset="0"/>
              </a:rPr>
              <a:t>: +56 32 2654200</a:t>
            </a:r>
          </a:p>
          <a:p>
            <a:pPr algn="r">
              <a:defRPr sz="1000"/>
            </a:pPr>
            <a:r>
              <a:rPr dirty="0">
                <a:latin typeface="Century Gothic" panose="020B0502020202020204" pitchFamily="34" charset="0"/>
              </a:rPr>
              <a:t>Email: </a:t>
            </a:r>
            <a:r>
              <a:rPr u="sng" dirty="0">
                <a:solidFill>
                  <a:srgbClr val="0000FF"/>
                </a:solidFill>
                <a:uFill>
                  <a:solidFill>
                    <a:srgbClr val="0000FF"/>
                  </a:solidFill>
                </a:uFill>
                <a:latin typeface="Century Gothic" panose="020B0502020202020204" pitchFamily="34" charset="0"/>
                <a:hlinkClick r:id="rId10"/>
              </a:rPr>
              <a:t>secpostgrado.elo@usm.cl</a:t>
            </a:r>
          </a:p>
          <a:p>
            <a:pPr algn="r">
              <a:defRPr sz="1000"/>
            </a:pPr>
            <a:r>
              <a:rPr u="sng" dirty="0">
                <a:solidFill>
                  <a:srgbClr val="0000FF"/>
                </a:solidFill>
                <a:uFill>
                  <a:solidFill>
                    <a:srgbClr val="0000FF"/>
                  </a:solidFill>
                </a:uFill>
                <a:latin typeface="Century Gothic" panose="020B0502020202020204" pitchFamily="34" charset="0"/>
                <a:hlinkClick r:id="rId11"/>
              </a:rPr>
              <a:t>elizabeth.muga@usm.cl</a:t>
            </a:r>
          </a:p>
        </p:txBody>
      </p:sp>
    </p:spTree>
    <p:extLst>
      <p:ext uri="{BB962C8B-B14F-4D97-AF65-F5344CB8AC3E}">
        <p14:creationId xmlns:p14="http://schemas.microsoft.com/office/powerpoint/2010/main" val="2235251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2" descr="Imagen 2">
            <a:extLst>
              <a:ext uri="{FF2B5EF4-FFF2-40B4-BE49-F238E27FC236}">
                <a16:creationId xmlns:a16="http://schemas.microsoft.com/office/drawing/2014/main" id="{0C25314A-8AF4-A54C-B822-2D64DF54C098}"/>
              </a:ext>
            </a:extLst>
          </p:cNvPr>
          <p:cNvPicPr>
            <a:picLocks noChangeAspect="1"/>
          </p:cNvPicPr>
          <p:nvPr/>
        </p:nvPicPr>
        <p:blipFill>
          <a:blip r:embed="rId3"/>
          <a:stretch>
            <a:fillRect/>
          </a:stretch>
        </p:blipFill>
        <p:spPr>
          <a:xfrm>
            <a:off x="2309799" y="1121832"/>
            <a:ext cx="4524395" cy="678290"/>
          </a:xfrm>
          <a:prstGeom prst="rect">
            <a:avLst/>
          </a:prstGeom>
          <a:ln w="12700">
            <a:miter lim="400000"/>
          </a:ln>
        </p:spPr>
      </p:pic>
      <p:pic>
        <p:nvPicPr>
          <p:cNvPr id="2" name="Imagen 1" descr="Captura de pantalla 2020-06-12 a la(s) 7.02.29 p. 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8179"/>
            <a:ext cx="9144000" cy="538029"/>
          </a:xfrm>
          <a:prstGeom prst="rect">
            <a:avLst/>
          </a:prstGeom>
        </p:spPr>
      </p:pic>
      <p:sp>
        <p:nvSpPr>
          <p:cNvPr id="11" name="CuadroTexto 10"/>
          <p:cNvSpPr txBox="1"/>
          <p:nvPr/>
        </p:nvSpPr>
        <p:spPr>
          <a:xfrm>
            <a:off x="557365" y="488024"/>
            <a:ext cx="6935256" cy="369332"/>
          </a:xfrm>
          <a:prstGeom prst="rect">
            <a:avLst/>
          </a:prstGeom>
          <a:noFill/>
        </p:spPr>
        <p:txBody>
          <a:bodyPr wrap="square" rtlCol="0">
            <a:spAutoFit/>
          </a:bodyPr>
          <a:lstStyle/>
          <a:p>
            <a:r>
              <a:rPr lang="es-ES" b="1" dirty="0">
                <a:solidFill>
                  <a:schemeClr val="bg1"/>
                </a:solidFill>
                <a:latin typeface="Century Gothic" panose="020B0502020202020204" pitchFamily="34" charset="0"/>
                <a:cs typeface="Arial"/>
              </a:rPr>
              <a:t>Postgrado Departamento de Electrónica</a:t>
            </a:r>
          </a:p>
        </p:txBody>
      </p:sp>
      <p:sp>
        <p:nvSpPr>
          <p:cNvPr id="5" name="2 CuadroTexto">
            <a:extLst>
              <a:ext uri="{FF2B5EF4-FFF2-40B4-BE49-F238E27FC236}">
                <a16:creationId xmlns:a16="http://schemas.microsoft.com/office/drawing/2014/main" id="{37C994A6-2B3A-834B-A884-01CEFABDDF0E}"/>
              </a:ext>
            </a:extLst>
          </p:cNvPr>
          <p:cNvSpPr txBox="1"/>
          <p:nvPr/>
        </p:nvSpPr>
        <p:spPr>
          <a:xfrm>
            <a:off x="296058" y="1898974"/>
            <a:ext cx="8009049" cy="1446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defRPr sz="2400"/>
            </a:pPr>
            <a:r>
              <a:rPr lang="es-CL" sz="4400" dirty="0"/>
              <a:t>Fechas de postulación para Segundo Semestre 2025</a:t>
            </a:r>
            <a:endParaRPr sz="3200" b="1" dirty="0">
              <a:latin typeface="Calibri" panose="020F0502020204030204" pitchFamily="34" charset="0"/>
              <a:cs typeface="Calibri" panose="020F0502020204030204" pitchFamily="34" charset="0"/>
            </a:endParaRPr>
          </a:p>
        </p:txBody>
      </p:sp>
      <p:sp>
        <p:nvSpPr>
          <p:cNvPr id="3" name="CuadroTexto 2">
            <a:extLst>
              <a:ext uri="{FF2B5EF4-FFF2-40B4-BE49-F238E27FC236}">
                <a16:creationId xmlns:a16="http://schemas.microsoft.com/office/drawing/2014/main" id="{ACF68C57-464C-235B-D43D-13608A0012B4}"/>
              </a:ext>
            </a:extLst>
          </p:cNvPr>
          <p:cNvSpPr txBox="1"/>
          <p:nvPr/>
        </p:nvSpPr>
        <p:spPr>
          <a:xfrm>
            <a:off x="912917" y="3688748"/>
            <a:ext cx="6775329" cy="2431435"/>
          </a:xfrm>
          <a:prstGeom prst="rect">
            <a:avLst/>
          </a:prstGeom>
          <a:noFill/>
        </p:spPr>
        <p:txBody>
          <a:bodyPr wrap="square" rtlCol="0">
            <a:spAutoFit/>
          </a:bodyPr>
          <a:lstStyle/>
          <a:p>
            <a:r>
              <a:rPr lang="es-CL" sz="2800" dirty="0"/>
              <a:t>Postulaciones cierran el 15 de junio!</a:t>
            </a:r>
          </a:p>
          <a:p>
            <a:pPr algn="just"/>
            <a:endParaRPr lang="es-CL" sz="2800" dirty="0"/>
          </a:p>
          <a:p>
            <a:r>
              <a:rPr lang="es-CL" sz="2800" dirty="0"/>
              <a:t>Se postula online en: </a:t>
            </a:r>
            <a:r>
              <a:rPr lang="es-CL" sz="2800" dirty="0">
                <a:hlinkClick r:id="rId5"/>
              </a:rPr>
              <a:t>https://admision.usm.cl/postulaciones-list/</a:t>
            </a:r>
            <a:r>
              <a:rPr lang="es-CL" sz="2800" dirty="0"/>
              <a:t> </a:t>
            </a:r>
          </a:p>
          <a:p>
            <a:endParaRPr lang="es-CL" sz="4000" dirty="0"/>
          </a:p>
        </p:txBody>
      </p:sp>
    </p:spTree>
    <p:extLst>
      <p:ext uri="{BB962C8B-B14F-4D97-AF65-F5344CB8AC3E}">
        <p14:creationId xmlns:p14="http://schemas.microsoft.com/office/powerpoint/2010/main" val="165479044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2019</TotalTime>
  <Words>1868</Words>
  <Application>Microsoft Macintosh PowerPoint</Application>
  <PresentationFormat>Presentación en pantalla (4:3)</PresentationFormat>
  <Paragraphs>189</Paragraphs>
  <Slides>16</Slides>
  <Notes>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vt:i4>
      </vt:variant>
    </vt:vector>
  </HeadingPairs>
  <TitlesOfParts>
    <vt:vector size="21" baseType="lpstr">
      <vt:lpstr>Arial</vt:lpstr>
      <vt:lpstr>Calibri</vt:lpstr>
      <vt:lpstr>Calibri Light</vt:lpstr>
      <vt:lpstr>Century Gothic</vt:lpstr>
      <vt:lpstr>Tema de Office</vt:lpstr>
      <vt:lpstr>Presentación de PowerPoint</vt:lpstr>
      <vt:lpstr>Presentación de PowerPoint</vt:lpstr>
      <vt:lpstr>ÁREAS DE ESPECIALIZACIÓN DEL PROGRAMA  </vt:lpstr>
      <vt:lpstr>Presentación de PowerPoint</vt:lpstr>
      <vt:lpstr>PLAN DE ESTUDIOS MAGÍSTER</vt:lpstr>
      <vt:lpstr>BENEFICIOS ACADÉMICOS DEL PROGRAMA DE MAGÍSTER:</vt:lpstr>
      <vt:lpstr>BENEFICIOS DEL PROGRAMA DE MAGÍSTER ARTICULADO:</vt:lpstr>
      <vt:lpstr>BENEFICIOS DEL PROGRAMA DE MAGÍSTER NO ARTICULADO (JC) y DOCTORADO:</vt:lpstr>
      <vt:lpstr>BENEFICIOS DEL PROGRAMA DE MAGÍSTER NO ARTICULADO (JP):</vt:lpstr>
      <vt:lpstr>POR QUÉ LA UNIVERSIDAD INVIERTE EN SU FORMACIÓN</vt:lpstr>
      <vt:lpstr>HITOS IMPORTANTES EN EL PROGRESO DE ALUMNOS DE MAGÍSTER</vt:lpstr>
      <vt:lpstr>HITOS IMPORTANTES EN EL PROGRESO DE ALUMNOS DE DOCTORADO.</vt:lpstr>
      <vt:lpstr> HITOS IMPORTANTES EN EL PROGRESO DE ALUMNOS DE MAGÍSTER. EXAMENES DE GRADO</vt:lpstr>
      <vt:lpstr>Presentación de PowerPoint</vt:lpstr>
      <vt:lpstr>El requisito básico para el ingreso a un Programa de Magíster o de Doctorado es estar en posesión del grado de Licenciado en Ingeniería Electrónica o especialidad afín. Además: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Comisión Interdisciplinaria de Imagen  del Consejo de Rectores de Valparaíso (CRUV)  Junio 2020</dc:title>
  <dc:creator>Universidad Técnia Federico Santa María</dc:creator>
  <cp:lastModifiedBy>Elizabeth Muga</cp:lastModifiedBy>
  <cp:revision>79</cp:revision>
  <dcterms:created xsi:type="dcterms:W3CDTF">2020-06-02T15:31:11Z</dcterms:created>
  <dcterms:modified xsi:type="dcterms:W3CDTF">2025-05-29T14:01:53Z</dcterms:modified>
</cp:coreProperties>
</file>